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32405638" cy="43205400"/>
  <p:notesSz cx="6858000" cy="9144000"/>
  <p:defaultTextStyle>
    <a:defPPr>
      <a:defRPr lang="en-US"/>
    </a:defPPr>
    <a:lvl1pPr marL="0" algn="l" defTabSz="216027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1pPr>
    <a:lvl2pPr marL="2160270" algn="l" defTabSz="216027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2pPr>
    <a:lvl3pPr marL="4320540" algn="l" defTabSz="216027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3pPr>
    <a:lvl4pPr marL="6480810" algn="l" defTabSz="216027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4pPr>
    <a:lvl5pPr marL="8641080" algn="l" defTabSz="216027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5pPr>
    <a:lvl6pPr marL="10801350" algn="l" defTabSz="216027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6pPr>
    <a:lvl7pPr marL="12961620" algn="l" defTabSz="216027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7pPr>
    <a:lvl8pPr marL="15121890" algn="l" defTabSz="216027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8pPr>
    <a:lvl9pPr marL="17282160" algn="l" defTabSz="216027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08">
          <p15:clr>
            <a:srgbClr val="A4A3A4"/>
          </p15:clr>
        </p15:guide>
        <p15:guide id="2" pos="1020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9C7"/>
    <a:srgbClr val="1515FF"/>
    <a:srgbClr val="003366"/>
    <a:srgbClr val="1EE1F6"/>
    <a:srgbClr val="F4D03F"/>
    <a:srgbClr val="16A085"/>
    <a:srgbClr val="B5FFFC"/>
    <a:srgbClr val="FFDEE9"/>
    <a:srgbClr val="A68137"/>
    <a:srgbClr val="18FC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A81162-78BD-4DA2-AF5D-FBD5F4EBCFAE}" v="20" dt="2023-08-29T17:46:07.9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86" autoAdjust="0"/>
    <p:restoredTop sz="94300" autoAdjust="0"/>
  </p:normalViewPr>
  <p:slideViewPr>
    <p:cSldViewPr snapToGrid="0" snapToObjects="1">
      <p:cViewPr>
        <p:scale>
          <a:sx n="214" d="100"/>
          <a:sy n="214" d="100"/>
        </p:scale>
        <p:origin x="-20394" y="-26418"/>
      </p:cViewPr>
      <p:guideLst>
        <p:guide orient="horz" pos="13608"/>
        <p:guide pos="10207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ilong HAN" userId="67b3f3c1-9707-4840-8429-7a9f8d06a39a" providerId="ADAL" clId="{BBA81162-78BD-4DA2-AF5D-FBD5F4EBCFAE}"/>
    <pc:docChg chg="custSel modSld">
      <pc:chgData name="Yilong HAN" userId="67b3f3c1-9707-4840-8429-7a9f8d06a39a" providerId="ADAL" clId="{BBA81162-78BD-4DA2-AF5D-FBD5F4EBCFAE}" dt="2023-08-29T17:48:04.086" v="54" actId="1036"/>
      <pc:docMkLst>
        <pc:docMk/>
      </pc:docMkLst>
      <pc:sldChg chg="modSp mod">
        <pc:chgData name="Yilong HAN" userId="67b3f3c1-9707-4840-8429-7a9f8d06a39a" providerId="ADAL" clId="{BBA81162-78BD-4DA2-AF5D-FBD5F4EBCFAE}" dt="2023-08-29T17:48:04.086" v="54" actId="1036"/>
        <pc:sldMkLst>
          <pc:docMk/>
          <pc:sldMk cId="441183375" sldId="256"/>
        </pc:sldMkLst>
        <pc:spChg chg="mod">
          <ac:chgData name="Yilong HAN" userId="67b3f3c1-9707-4840-8429-7a9f8d06a39a" providerId="ADAL" clId="{BBA81162-78BD-4DA2-AF5D-FBD5F4EBCFAE}" dt="2023-08-29T17:46:53.501" v="42" actId="114"/>
          <ac:spMkLst>
            <pc:docMk/>
            <pc:sldMk cId="441183375" sldId="256"/>
            <ac:spMk id="235" creationId="{F2F05E89-4FFA-AFB1-330F-A0A4048FE958}"/>
          </ac:spMkLst>
        </pc:spChg>
        <pc:spChg chg="mod">
          <ac:chgData name="Yilong HAN" userId="67b3f3c1-9707-4840-8429-7a9f8d06a39a" providerId="ADAL" clId="{BBA81162-78BD-4DA2-AF5D-FBD5F4EBCFAE}" dt="2023-08-29T17:47:27.859" v="51" actId="20577"/>
          <ac:spMkLst>
            <pc:docMk/>
            <pc:sldMk cId="441183375" sldId="256"/>
            <ac:spMk id="407" creationId="{DB1150EC-26DA-BE67-1B26-1A899900A35C}"/>
          </ac:spMkLst>
        </pc:spChg>
        <pc:spChg chg="mod">
          <ac:chgData name="Yilong HAN" userId="67b3f3c1-9707-4840-8429-7a9f8d06a39a" providerId="ADAL" clId="{BBA81162-78BD-4DA2-AF5D-FBD5F4EBCFAE}" dt="2023-08-29T17:45:31.305" v="30" actId="20577"/>
          <ac:spMkLst>
            <pc:docMk/>
            <pc:sldMk cId="441183375" sldId="256"/>
            <ac:spMk id="1025" creationId="{235ABB43-2F1B-AA54-63CF-A1649289ACF7}"/>
          </ac:spMkLst>
        </pc:spChg>
        <pc:spChg chg="mod">
          <ac:chgData name="Yilong HAN" userId="67b3f3c1-9707-4840-8429-7a9f8d06a39a" providerId="ADAL" clId="{BBA81162-78BD-4DA2-AF5D-FBD5F4EBCFAE}" dt="2023-08-29T17:43:50.923" v="13" actId="20577"/>
          <ac:spMkLst>
            <pc:docMk/>
            <pc:sldMk cId="441183375" sldId="256"/>
            <ac:spMk id="1064" creationId="{9C99E40F-2A79-36A4-C325-0D97E333EC12}"/>
          </ac:spMkLst>
        </pc:spChg>
        <pc:spChg chg="mod">
          <ac:chgData name="Yilong HAN" userId="67b3f3c1-9707-4840-8429-7a9f8d06a39a" providerId="ADAL" clId="{BBA81162-78BD-4DA2-AF5D-FBD5F4EBCFAE}" dt="2023-08-29T17:37:16.889" v="0" actId="14100"/>
          <ac:spMkLst>
            <pc:docMk/>
            <pc:sldMk cId="441183375" sldId="256"/>
            <ac:spMk id="3213" creationId="{BFD75D38-2D34-1445-0103-8AD74BAB72E6}"/>
          </ac:spMkLst>
        </pc:spChg>
        <pc:grpChg chg="mod">
          <ac:chgData name="Yilong HAN" userId="67b3f3c1-9707-4840-8429-7a9f8d06a39a" providerId="ADAL" clId="{BBA81162-78BD-4DA2-AF5D-FBD5F4EBCFAE}" dt="2023-08-29T17:48:04.086" v="54" actId="1036"/>
          <ac:grpSpMkLst>
            <pc:docMk/>
            <pc:sldMk cId="441183375" sldId="256"/>
            <ac:grpSpMk id="246" creationId="{344DCF86-4633-D1E5-6A25-4F39BB8ACCAD}"/>
          </ac:grpSpMkLst>
        </pc:grpChg>
        <pc:picChg chg="mod">
          <ac:chgData name="Yilong HAN" userId="67b3f3c1-9707-4840-8429-7a9f8d06a39a" providerId="ADAL" clId="{BBA81162-78BD-4DA2-AF5D-FBD5F4EBCFAE}" dt="2023-08-29T17:45:57.957" v="31" actId="14100"/>
          <ac:picMkLst>
            <pc:docMk/>
            <pc:sldMk cId="441183375" sldId="256"/>
            <ac:picMk id="238" creationId="{EAAA31F0-4CDA-6086-CDFC-95E2D19B5BA9}"/>
          </ac:picMkLst>
        </pc:picChg>
        <pc:picChg chg="mod">
          <ac:chgData name="Yilong HAN" userId="67b3f3c1-9707-4840-8429-7a9f8d06a39a" providerId="ADAL" clId="{BBA81162-78BD-4DA2-AF5D-FBD5F4EBCFAE}" dt="2023-08-29T17:46:07.964" v="41" actId="1037"/>
          <ac:picMkLst>
            <pc:docMk/>
            <pc:sldMk cId="441183375" sldId="256"/>
            <ac:picMk id="239" creationId="{A64B5441-0E4C-0582-3F21-D2A87ECAACF9}"/>
          </ac:picMkLst>
        </pc:picChg>
        <pc:picChg chg="mod">
          <ac:chgData name="Yilong HAN" userId="67b3f3c1-9707-4840-8429-7a9f8d06a39a" providerId="ADAL" clId="{BBA81162-78BD-4DA2-AF5D-FBD5F4EBCFAE}" dt="2023-08-29T17:46:04.960" v="39" actId="1037"/>
          <ac:picMkLst>
            <pc:docMk/>
            <pc:sldMk cId="441183375" sldId="256"/>
            <ac:picMk id="240" creationId="{76A6E5DE-1402-6420-C124-87B83A34779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16643C-78FE-7B41-9479-842CBF679F87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7419A-378B-904D-A667-467B6B564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177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60270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1pPr>
    <a:lvl2pPr marL="2160270" algn="l" defTabSz="2160270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2pPr>
    <a:lvl3pPr marL="4320540" algn="l" defTabSz="2160270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3pPr>
    <a:lvl4pPr marL="6480810" algn="l" defTabSz="2160270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4pPr>
    <a:lvl5pPr marL="8641080" algn="l" defTabSz="2160270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5pPr>
    <a:lvl6pPr marL="10801350" algn="l" defTabSz="2160270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6pPr>
    <a:lvl7pPr marL="12961620" algn="l" defTabSz="2160270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7pPr>
    <a:lvl8pPr marL="15121890" algn="l" defTabSz="2160270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8pPr>
    <a:lvl9pPr marL="17282160" algn="l" defTabSz="2160270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Conclusion in abstract   sigma </a:t>
            </a:r>
            <a:r>
              <a:rPr lang="en-US" altLang="zh-CN" dirty="0">
                <a:sym typeface="Wingdings" panose="05000000000000000000" pitchFamily="2" charset="2"/>
              </a:rPr>
              <a:t> diameter skating   color bar strain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7419A-378B-904D-A667-467B6B564B0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337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0423" y="13421680"/>
            <a:ext cx="27544792" cy="9261158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60846" y="24483060"/>
            <a:ext cx="22683947" cy="110413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60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20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480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641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801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961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121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28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5C7C1-AE75-8C44-AE49-63A001E2D1BA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B781-30BB-4D41-9A27-29E90E6F1F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73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5C7C1-AE75-8C44-AE49-63A001E2D1BA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B781-30BB-4D41-9A27-29E90E6F1F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166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494087" y="1730222"/>
            <a:ext cx="7291269" cy="3686460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20282" y="1730222"/>
            <a:ext cx="21333712" cy="3686460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5C7C1-AE75-8C44-AE49-63A001E2D1BA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B781-30BB-4D41-9A27-29E90E6F1F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94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5C7C1-AE75-8C44-AE49-63A001E2D1BA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B781-30BB-4D41-9A27-29E90E6F1F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75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9822" y="27763473"/>
            <a:ext cx="27544792" cy="8581073"/>
          </a:xfrm>
        </p:spPr>
        <p:txBody>
          <a:bodyPr anchor="t"/>
          <a:lstStyle>
            <a:lvl1pPr algn="l">
              <a:defRPr sz="18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59822" y="18312295"/>
            <a:ext cx="27544792" cy="9451178"/>
          </a:xfrm>
        </p:spPr>
        <p:txBody>
          <a:bodyPr anchor="b"/>
          <a:lstStyle>
            <a:lvl1pPr marL="0" indent="0">
              <a:buNone/>
              <a:defRPr sz="9500">
                <a:solidFill>
                  <a:schemeClr val="tx1">
                    <a:tint val="75000"/>
                  </a:schemeClr>
                </a:solidFill>
              </a:defRPr>
            </a:lvl1pPr>
            <a:lvl2pPr marL="2160270" indent="0">
              <a:buNone/>
              <a:defRPr sz="8500">
                <a:solidFill>
                  <a:schemeClr val="tx1">
                    <a:tint val="75000"/>
                  </a:schemeClr>
                </a:solidFill>
              </a:defRPr>
            </a:lvl2pPr>
            <a:lvl3pPr marL="4320540" indent="0">
              <a:buNone/>
              <a:defRPr sz="7600">
                <a:solidFill>
                  <a:schemeClr val="tx1">
                    <a:tint val="75000"/>
                  </a:schemeClr>
                </a:solidFill>
              </a:defRPr>
            </a:lvl3pPr>
            <a:lvl4pPr marL="648081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4pPr>
            <a:lvl5pPr marL="864108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5pPr>
            <a:lvl6pPr marL="1080135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6pPr>
            <a:lvl7pPr marL="1296162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7pPr>
            <a:lvl8pPr marL="1512189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8pPr>
            <a:lvl9pPr marL="1728216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5C7C1-AE75-8C44-AE49-63A001E2D1BA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B781-30BB-4D41-9A27-29E90E6F1F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95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20282" y="10081263"/>
            <a:ext cx="14312490" cy="28513567"/>
          </a:xfrm>
        </p:spPr>
        <p:txBody>
          <a:bodyPr/>
          <a:lstStyle>
            <a:lvl1pPr>
              <a:defRPr sz="13200"/>
            </a:lvl1pPr>
            <a:lvl2pPr>
              <a:defRPr sz="11300"/>
            </a:lvl2pPr>
            <a:lvl3pPr>
              <a:defRPr sz="9500"/>
            </a:lvl3pPr>
            <a:lvl4pPr>
              <a:defRPr sz="8500"/>
            </a:lvl4pPr>
            <a:lvl5pPr>
              <a:defRPr sz="8500"/>
            </a:lvl5pPr>
            <a:lvl6pPr>
              <a:defRPr sz="8500"/>
            </a:lvl6pPr>
            <a:lvl7pPr>
              <a:defRPr sz="8500"/>
            </a:lvl7pPr>
            <a:lvl8pPr>
              <a:defRPr sz="8500"/>
            </a:lvl8pPr>
            <a:lvl9pPr>
              <a:defRPr sz="8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72866" y="10081263"/>
            <a:ext cx="14312490" cy="28513567"/>
          </a:xfrm>
        </p:spPr>
        <p:txBody>
          <a:bodyPr/>
          <a:lstStyle>
            <a:lvl1pPr>
              <a:defRPr sz="13200"/>
            </a:lvl1pPr>
            <a:lvl2pPr>
              <a:defRPr sz="11300"/>
            </a:lvl2pPr>
            <a:lvl3pPr>
              <a:defRPr sz="9500"/>
            </a:lvl3pPr>
            <a:lvl4pPr>
              <a:defRPr sz="8500"/>
            </a:lvl4pPr>
            <a:lvl5pPr>
              <a:defRPr sz="8500"/>
            </a:lvl5pPr>
            <a:lvl6pPr>
              <a:defRPr sz="8500"/>
            </a:lvl6pPr>
            <a:lvl7pPr>
              <a:defRPr sz="8500"/>
            </a:lvl7pPr>
            <a:lvl8pPr>
              <a:defRPr sz="8500"/>
            </a:lvl8pPr>
            <a:lvl9pPr>
              <a:defRPr sz="8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5C7C1-AE75-8C44-AE49-63A001E2D1BA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B781-30BB-4D41-9A27-29E90E6F1F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99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0282" y="9671212"/>
            <a:ext cx="14318118" cy="4030501"/>
          </a:xfrm>
        </p:spPr>
        <p:txBody>
          <a:bodyPr anchor="b"/>
          <a:lstStyle>
            <a:lvl1pPr marL="0" indent="0">
              <a:buNone/>
              <a:defRPr sz="11300" b="1"/>
            </a:lvl1pPr>
            <a:lvl2pPr marL="2160270" indent="0">
              <a:buNone/>
              <a:defRPr sz="9500" b="1"/>
            </a:lvl2pPr>
            <a:lvl3pPr marL="4320540" indent="0">
              <a:buNone/>
              <a:defRPr sz="8500" b="1"/>
            </a:lvl3pPr>
            <a:lvl4pPr marL="6480810" indent="0">
              <a:buNone/>
              <a:defRPr sz="7600" b="1"/>
            </a:lvl4pPr>
            <a:lvl5pPr marL="8641080" indent="0">
              <a:buNone/>
              <a:defRPr sz="7600" b="1"/>
            </a:lvl5pPr>
            <a:lvl6pPr marL="10801350" indent="0">
              <a:buNone/>
              <a:defRPr sz="7600" b="1"/>
            </a:lvl6pPr>
            <a:lvl7pPr marL="12961620" indent="0">
              <a:buNone/>
              <a:defRPr sz="7600" b="1"/>
            </a:lvl7pPr>
            <a:lvl8pPr marL="15121890" indent="0">
              <a:buNone/>
              <a:defRPr sz="7600" b="1"/>
            </a:lvl8pPr>
            <a:lvl9pPr marL="17282160" indent="0">
              <a:buNone/>
              <a:defRPr sz="7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0282" y="13701713"/>
            <a:ext cx="14318118" cy="24893114"/>
          </a:xfrm>
        </p:spPr>
        <p:txBody>
          <a:bodyPr/>
          <a:lstStyle>
            <a:lvl1pPr>
              <a:defRPr sz="11300"/>
            </a:lvl1pPr>
            <a:lvl2pPr>
              <a:defRPr sz="9500"/>
            </a:lvl2pPr>
            <a:lvl3pPr>
              <a:defRPr sz="8500"/>
            </a:lvl3pPr>
            <a:lvl4pPr>
              <a:defRPr sz="7600"/>
            </a:lvl4pPr>
            <a:lvl5pPr>
              <a:defRPr sz="7600"/>
            </a:lvl5pPr>
            <a:lvl6pPr>
              <a:defRPr sz="7600"/>
            </a:lvl6pPr>
            <a:lvl7pPr>
              <a:defRPr sz="7600"/>
            </a:lvl7pPr>
            <a:lvl8pPr>
              <a:defRPr sz="7600"/>
            </a:lvl8pPr>
            <a:lvl9pPr>
              <a:defRPr sz="7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461616" y="9671212"/>
            <a:ext cx="14323742" cy="4030501"/>
          </a:xfrm>
        </p:spPr>
        <p:txBody>
          <a:bodyPr anchor="b"/>
          <a:lstStyle>
            <a:lvl1pPr marL="0" indent="0">
              <a:buNone/>
              <a:defRPr sz="11300" b="1"/>
            </a:lvl1pPr>
            <a:lvl2pPr marL="2160270" indent="0">
              <a:buNone/>
              <a:defRPr sz="9500" b="1"/>
            </a:lvl2pPr>
            <a:lvl3pPr marL="4320540" indent="0">
              <a:buNone/>
              <a:defRPr sz="8500" b="1"/>
            </a:lvl3pPr>
            <a:lvl4pPr marL="6480810" indent="0">
              <a:buNone/>
              <a:defRPr sz="7600" b="1"/>
            </a:lvl4pPr>
            <a:lvl5pPr marL="8641080" indent="0">
              <a:buNone/>
              <a:defRPr sz="7600" b="1"/>
            </a:lvl5pPr>
            <a:lvl6pPr marL="10801350" indent="0">
              <a:buNone/>
              <a:defRPr sz="7600" b="1"/>
            </a:lvl6pPr>
            <a:lvl7pPr marL="12961620" indent="0">
              <a:buNone/>
              <a:defRPr sz="7600" b="1"/>
            </a:lvl7pPr>
            <a:lvl8pPr marL="15121890" indent="0">
              <a:buNone/>
              <a:defRPr sz="7600" b="1"/>
            </a:lvl8pPr>
            <a:lvl9pPr marL="17282160" indent="0">
              <a:buNone/>
              <a:defRPr sz="7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461616" y="13701713"/>
            <a:ext cx="14323742" cy="24893114"/>
          </a:xfrm>
        </p:spPr>
        <p:txBody>
          <a:bodyPr/>
          <a:lstStyle>
            <a:lvl1pPr>
              <a:defRPr sz="11300"/>
            </a:lvl1pPr>
            <a:lvl2pPr>
              <a:defRPr sz="9500"/>
            </a:lvl2pPr>
            <a:lvl3pPr>
              <a:defRPr sz="8500"/>
            </a:lvl3pPr>
            <a:lvl4pPr>
              <a:defRPr sz="7600"/>
            </a:lvl4pPr>
            <a:lvl5pPr>
              <a:defRPr sz="7600"/>
            </a:lvl5pPr>
            <a:lvl6pPr>
              <a:defRPr sz="7600"/>
            </a:lvl6pPr>
            <a:lvl7pPr>
              <a:defRPr sz="7600"/>
            </a:lvl7pPr>
            <a:lvl8pPr>
              <a:defRPr sz="7600"/>
            </a:lvl8pPr>
            <a:lvl9pPr>
              <a:defRPr sz="7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5C7C1-AE75-8C44-AE49-63A001E2D1BA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B781-30BB-4D41-9A27-29E90E6F1F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47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5C7C1-AE75-8C44-AE49-63A001E2D1BA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B781-30BB-4D41-9A27-29E90E6F1F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51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5C7C1-AE75-8C44-AE49-63A001E2D1BA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B781-30BB-4D41-9A27-29E90E6F1F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8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283" y="1720215"/>
            <a:ext cx="10661232" cy="7320915"/>
          </a:xfrm>
        </p:spPr>
        <p:txBody>
          <a:bodyPr anchor="b"/>
          <a:lstStyle>
            <a:lvl1pPr algn="l">
              <a:defRPr sz="9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69704" y="1720218"/>
            <a:ext cx="18115652" cy="36874612"/>
          </a:xfrm>
        </p:spPr>
        <p:txBody>
          <a:bodyPr/>
          <a:lstStyle>
            <a:lvl1pPr>
              <a:defRPr sz="15100"/>
            </a:lvl1pPr>
            <a:lvl2pPr>
              <a:defRPr sz="13200"/>
            </a:lvl2pPr>
            <a:lvl3pPr>
              <a:defRPr sz="11300"/>
            </a:lvl3pPr>
            <a:lvl4pPr>
              <a:defRPr sz="9500"/>
            </a:lvl4pPr>
            <a:lvl5pPr>
              <a:defRPr sz="9500"/>
            </a:lvl5pPr>
            <a:lvl6pPr>
              <a:defRPr sz="9500"/>
            </a:lvl6pPr>
            <a:lvl7pPr>
              <a:defRPr sz="9500"/>
            </a:lvl7pPr>
            <a:lvl8pPr>
              <a:defRPr sz="9500"/>
            </a:lvl8pPr>
            <a:lvl9pPr>
              <a:defRPr sz="9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0283" y="9041133"/>
            <a:ext cx="10661232" cy="29553697"/>
          </a:xfrm>
        </p:spPr>
        <p:txBody>
          <a:bodyPr/>
          <a:lstStyle>
            <a:lvl1pPr marL="0" indent="0">
              <a:buNone/>
              <a:defRPr sz="6600"/>
            </a:lvl1pPr>
            <a:lvl2pPr marL="2160270" indent="0">
              <a:buNone/>
              <a:defRPr sz="5700"/>
            </a:lvl2pPr>
            <a:lvl3pPr marL="4320540" indent="0">
              <a:buNone/>
              <a:defRPr sz="4700"/>
            </a:lvl3pPr>
            <a:lvl4pPr marL="6480810" indent="0">
              <a:buNone/>
              <a:defRPr sz="4300"/>
            </a:lvl4pPr>
            <a:lvl5pPr marL="8641080" indent="0">
              <a:buNone/>
              <a:defRPr sz="4300"/>
            </a:lvl5pPr>
            <a:lvl6pPr marL="10801350" indent="0">
              <a:buNone/>
              <a:defRPr sz="4300"/>
            </a:lvl6pPr>
            <a:lvl7pPr marL="12961620" indent="0">
              <a:buNone/>
              <a:defRPr sz="4300"/>
            </a:lvl7pPr>
            <a:lvl8pPr marL="15121890" indent="0">
              <a:buNone/>
              <a:defRPr sz="4300"/>
            </a:lvl8pPr>
            <a:lvl9pPr marL="17282160" indent="0">
              <a:buNone/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5C7C1-AE75-8C44-AE49-63A001E2D1BA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B781-30BB-4D41-9A27-29E90E6F1F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20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1732" y="30243780"/>
            <a:ext cx="19443383" cy="3570449"/>
          </a:xfrm>
        </p:spPr>
        <p:txBody>
          <a:bodyPr anchor="b"/>
          <a:lstStyle>
            <a:lvl1pPr algn="l">
              <a:defRPr sz="9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351732" y="3860483"/>
            <a:ext cx="19443383" cy="25923240"/>
          </a:xfrm>
        </p:spPr>
        <p:txBody>
          <a:bodyPr/>
          <a:lstStyle>
            <a:lvl1pPr marL="0" indent="0">
              <a:buNone/>
              <a:defRPr sz="15100"/>
            </a:lvl1pPr>
            <a:lvl2pPr marL="2160270" indent="0">
              <a:buNone/>
              <a:defRPr sz="13200"/>
            </a:lvl2pPr>
            <a:lvl3pPr marL="4320540" indent="0">
              <a:buNone/>
              <a:defRPr sz="11300"/>
            </a:lvl3pPr>
            <a:lvl4pPr marL="6480810" indent="0">
              <a:buNone/>
              <a:defRPr sz="9500"/>
            </a:lvl4pPr>
            <a:lvl5pPr marL="8641080" indent="0">
              <a:buNone/>
              <a:defRPr sz="9500"/>
            </a:lvl5pPr>
            <a:lvl6pPr marL="10801350" indent="0">
              <a:buNone/>
              <a:defRPr sz="9500"/>
            </a:lvl6pPr>
            <a:lvl7pPr marL="12961620" indent="0">
              <a:buNone/>
              <a:defRPr sz="9500"/>
            </a:lvl7pPr>
            <a:lvl8pPr marL="15121890" indent="0">
              <a:buNone/>
              <a:defRPr sz="9500"/>
            </a:lvl8pPr>
            <a:lvl9pPr marL="17282160" indent="0">
              <a:buNone/>
              <a:defRPr sz="9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1732" y="33814229"/>
            <a:ext cx="19443383" cy="5070631"/>
          </a:xfrm>
        </p:spPr>
        <p:txBody>
          <a:bodyPr/>
          <a:lstStyle>
            <a:lvl1pPr marL="0" indent="0">
              <a:buNone/>
              <a:defRPr sz="6600"/>
            </a:lvl1pPr>
            <a:lvl2pPr marL="2160270" indent="0">
              <a:buNone/>
              <a:defRPr sz="5700"/>
            </a:lvl2pPr>
            <a:lvl3pPr marL="4320540" indent="0">
              <a:buNone/>
              <a:defRPr sz="4700"/>
            </a:lvl3pPr>
            <a:lvl4pPr marL="6480810" indent="0">
              <a:buNone/>
              <a:defRPr sz="4300"/>
            </a:lvl4pPr>
            <a:lvl5pPr marL="8641080" indent="0">
              <a:buNone/>
              <a:defRPr sz="4300"/>
            </a:lvl5pPr>
            <a:lvl6pPr marL="10801350" indent="0">
              <a:buNone/>
              <a:defRPr sz="4300"/>
            </a:lvl6pPr>
            <a:lvl7pPr marL="12961620" indent="0">
              <a:buNone/>
              <a:defRPr sz="4300"/>
            </a:lvl7pPr>
            <a:lvl8pPr marL="15121890" indent="0">
              <a:buNone/>
              <a:defRPr sz="4300"/>
            </a:lvl8pPr>
            <a:lvl9pPr marL="17282160" indent="0">
              <a:buNone/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5C7C1-AE75-8C44-AE49-63A001E2D1BA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B781-30BB-4D41-9A27-29E90E6F1F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82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20282" y="1730219"/>
            <a:ext cx="29165074" cy="7200900"/>
          </a:xfrm>
          <a:prstGeom prst="rect">
            <a:avLst/>
          </a:prstGeom>
        </p:spPr>
        <p:txBody>
          <a:bodyPr vert="horz" lIns="432054" tIns="216027" rIns="432054" bIns="216027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0282" y="10081263"/>
            <a:ext cx="29165074" cy="28513567"/>
          </a:xfrm>
          <a:prstGeom prst="rect">
            <a:avLst/>
          </a:prstGeom>
        </p:spPr>
        <p:txBody>
          <a:bodyPr vert="horz" lIns="432054" tIns="216027" rIns="432054" bIns="216027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20282" y="40045008"/>
            <a:ext cx="7561316" cy="2300288"/>
          </a:xfrm>
          <a:prstGeom prst="rect">
            <a:avLst/>
          </a:prstGeom>
        </p:spPr>
        <p:txBody>
          <a:bodyPr vert="horz" lIns="432054" tIns="216027" rIns="432054" bIns="216027" rtlCol="0" anchor="ctr"/>
          <a:lstStyle>
            <a:lvl1pPr algn="l">
              <a:defRPr sz="5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5C7C1-AE75-8C44-AE49-63A001E2D1BA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71927" y="40045008"/>
            <a:ext cx="10261785" cy="2300288"/>
          </a:xfrm>
          <a:prstGeom prst="rect">
            <a:avLst/>
          </a:prstGeom>
        </p:spPr>
        <p:txBody>
          <a:bodyPr vert="horz" lIns="432054" tIns="216027" rIns="432054" bIns="216027" rtlCol="0" anchor="ctr"/>
          <a:lstStyle>
            <a:lvl1pPr algn="ctr">
              <a:defRPr sz="5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24040" y="40045008"/>
            <a:ext cx="7561316" cy="2300288"/>
          </a:xfrm>
          <a:prstGeom prst="rect">
            <a:avLst/>
          </a:prstGeom>
        </p:spPr>
        <p:txBody>
          <a:bodyPr vert="horz" lIns="432054" tIns="216027" rIns="432054" bIns="216027" rtlCol="0" anchor="ctr"/>
          <a:lstStyle>
            <a:lvl1pPr algn="r">
              <a:defRPr sz="5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8B781-30BB-4D41-9A27-29E90E6F1F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870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60270" rtl="0" eaLnBrk="1" latinLnBrk="0" hangingPunct="1">
        <a:spcBef>
          <a:spcPct val="0"/>
        </a:spcBef>
        <a:buNone/>
        <a:defRPr sz="20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0203" indent="-1620203" algn="l" defTabSz="2160270" rtl="0" eaLnBrk="1" latinLnBrk="0" hangingPunct="1">
        <a:spcBef>
          <a:spcPct val="20000"/>
        </a:spcBef>
        <a:buFont typeface="Arial"/>
        <a:buChar char="•"/>
        <a:defRPr sz="15100" kern="1200">
          <a:solidFill>
            <a:schemeClr val="tx1"/>
          </a:solidFill>
          <a:latin typeface="+mn-lt"/>
          <a:ea typeface="+mn-ea"/>
          <a:cs typeface="+mn-cs"/>
        </a:defRPr>
      </a:lvl1pPr>
      <a:lvl2pPr marL="3510439" indent="-1350169" algn="l" defTabSz="2160270" rtl="0" eaLnBrk="1" latinLnBrk="0" hangingPunct="1">
        <a:spcBef>
          <a:spcPct val="20000"/>
        </a:spcBef>
        <a:buFont typeface="Arial"/>
        <a:buChar char="–"/>
        <a:defRPr sz="132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675" indent="-1080135" algn="l" defTabSz="2160270" rtl="0" eaLnBrk="1" latinLnBrk="0" hangingPunct="1">
        <a:spcBef>
          <a:spcPct val="20000"/>
        </a:spcBef>
        <a:buFont typeface="Arial"/>
        <a:buChar char="•"/>
        <a:defRPr sz="113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945" indent="-1080135" algn="l" defTabSz="2160270" rtl="0" eaLnBrk="1" latinLnBrk="0" hangingPunct="1">
        <a:spcBef>
          <a:spcPct val="20000"/>
        </a:spcBef>
        <a:buFont typeface="Arial"/>
        <a:buChar char="–"/>
        <a:defRPr sz="9500" kern="1200">
          <a:solidFill>
            <a:schemeClr val="tx1"/>
          </a:solidFill>
          <a:latin typeface="+mn-lt"/>
          <a:ea typeface="+mn-ea"/>
          <a:cs typeface="+mn-cs"/>
        </a:defRPr>
      </a:lvl4pPr>
      <a:lvl5pPr marL="9721215" indent="-1080135" algn="l" defTabSz="2160270" rtl="0" eaLnBrk="1" latinLnBrk="0" hangingPunct="1">
        <a:spcBef>
          <a:spcPct val="20000"/>
        </a:spcBef>
        <a:buFont typeface="Arial"/>
        <a:buChar char="»"/>
        <a:defRPr sz="9500" kern="1200">
          <a:solidFill>
            <a:schemeClr val="tx1"/>
          </a:solidFill>
          <a:latin typeface="+mn-lt"/>
          <a:ea typeface="+mn-ea"/>
          <a:cs typeface="+mn-cs"/>
        </a:defRPr>
      </a:lvl5pPr>
      <a:lvl6pPr marL="11881485" indent="-1080135" algn="l" defTabSz="2160270" rtl="0" eaLnBrk="1" latinLnBrk="0" hangingPunct="1">
        <a:spcBef>
          <a:spcPct val="20000"/>
        </a:spcBef>
        <a:buFont typeface="Arial"/>
        <a:buChar char="•"/>
        <a:defRPr sz="9500" kern="1200">
          <a:solidFill>
            <a:schemeClr val="tx1"/>
          </a:solidFill>
          <a:latin typeface="+mn-lt"/>
          <a:ea typeface="+mn-ea"/>
          <a:cs typeface="+mn-cs"/>
        </a:defRPr>
      </a:lvl6pPr>
      <a:lvl7pPr marL="14041755" indent="-1080135" algn="l" defTabSz="2160270" rtl="0" eaLnBrk="1" latinLnBrk="0" hangingPunct="1">
        <a:spcBef>
          <a:spcPct val="20000"/>
        </a:spcBef>
        <a:buFont typeface="Arial"/>
        <a:buChar char="•"/>
        <a:defRPr sz="9500" kern="1200">
          <a:solidFill>
            <a:schemeClr val="tx1"/>
          </a:solidFill>
          <a:latin typeface="+mn-lt"/>
          <a:ea typeface="+mn-ea"/>
          <a:cs typeface="+mn-cs"/>
        </a:defRPr>
      </a:lvl7pPr>
      <a:lvl8pPr marL="16202025" indent="-1080135" algn="l" defTabSz="2160270" rtl="0" eaLnBrk="1" latinLnBrk="0" hangingPunct="1">
        <a:spcBef>
          <a:spcPct val="20000"/>
        </a:spcBef>
        <a:buFont typeface="Arial"/>
        <a:buChar char="•"/>
        <a:defRPr sz="9500" kern="1200">
          <a:solidFill>
            <a:schemeClr val="tx1"/>
          </a:solidFill>
          <a:latin typeface="+mn-lt"/>
          <a:ea typeface="+mn-ea"/>
          <a:cs typeface="+mn-cs"/>
        </a:defRPr>
      </a:lvl8pPr>
      <a:lvl9pPr marL="18362295" indent="-1080135" algn="l" defTabSz="2160270" rtl="0" eaLnBrk="1" latinLnBrk="0" hangingPunct="1">
        <a:spcBef>
          <a:spcPct val="20000"/>
        </a:spcBef>
        <a:buFont typeface="Arial"/>
        <a:buChar char="•"/>
        <a:defRPr sz="9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6027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270" algn="l" defTabSz="216027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540" algn="l" defTabSz="216027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3pPr>
      <a:lvl4pPr marL="6480810" algn="l" defTabSz="216027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4pPr>
      <a:lvl5pPr marL="8641080" algn="l" defTabSz="216027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1350" algn="l" defTabSz="216027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6pPr>
      <a:lvl7pPr marL="12961620" algn="l" defTabSz="216027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7pPr>
      <a:lvl8pPr marL="15121890" algn="l" defTabSz="216027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0" algn="l" defTabSz="216027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openxmlformats.org/officeDocument/2006/relationships/image" Target="../media/image21.png"/><Relationship Id="rId39" Type="http://schemas.openxmlformats.org/officeDocument/2006/relationships/image" Target="../media/image300.png"/><Relationship Id="rId21" Type="http://schemas.openxmlformats.org/officeDocument/2006/relationships/image" Target="../media/image16.png"/><Relationship Id="rId34" Type="http://schemas.openxmlformats.org/officeDocument/2006/relationships/image" Target="../media/image28.png"/><Relationship Id="rId42" Type="http://schemas.openxmlformats.org/officeDocument/2006/relationships/image" Target="../media/image33.png"/><Relationship Id="rId76" Type="http://schemas.openxmlformats.org/officeDocument/2006/relationships/image" Target="../media/image35.png"/><Relationship Id="rId7" Type="http://schemas.openxmlformats.org/officeDocument/2006/relationships/image" Target="../media/image4.png"/><Relationship Id="rId71" Type="http://schemas.openxmlformats.org/officeDocument/2006/relationships/image" Target="../media/image154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9" Type="http://schemas.openxmlformats.org/officeDocument/2006/relationships/image" Target="../media/image24.png"/><Relationship Id="rId11" Type="http://schemas.openxmlformats.org/officeDocument/2006/relationships/image" Target="../media/image8.jpeg"/><Relationship Id="rId24" Type="http://schemas.openxmlformats.org/officeDocument/2006/relationships/image" Target="../media/image19.png"/><Relationship Id="rId32" Type="http://schemas.openxmlformats.org/officeDocument/2006/relationships/image" Target="../media/image25.emf"/><Relationship Id="rId37" Type="http://schemas.microsoft.com/office/2007/relationships/hdphoto" Target="../media/hdphoto2.wdp"/><Relationship Id="rId40" Type="http://schemas.openxmlformats.org/officeDocument/2006/relationships/image" Target="../media/image310.png"/><Relationship Id="rId74" Type="http://schemas.openxmlformats.org/officeDocument/2006/relationships/image" Target="../media/image40.png"/><Relationship Id="rId79" Type="http://schemas.openxmlformats.org/officeDocument/2006/relationships/image" Target="../media/image36.png"/><Relationship Id="rId5" Type="http://schemas.openxmlformats.org/officeDocument/2006/relationships/image" Target="../media/image25.png"/><Relationship Id="rId10" Type="http://schemas.openxmlformats.org/officeDocument/2006/relationships/image" Target="../media/image7.jpeg"/><Relationship Id="rId19" Type="http://schemas.openxmlformats.org/officeDocument/2006/relationships/image" Target="../media/image14.png"/><Relationship Id="rId31" Type="http://schemas.openxmlformats.org/officeDocument/2006/relationships/oleObject" Target="../embeddings/oleObject1.bin"/><Relationship Id="rId73" Type="http://schemas.openxmlformats.org/officeDocument/2006/relationships/image" Target="../media/image34.png"/><Relationship Id="rId78" Type="http://schemas.openxmlformats.org/officeDocument/2006/relationships/image" Target="../media/image44.png"/><Relationship Id="rId4" Type="http://schemas.openxmlformats.org/officeDocument/2006/relationships/image" Target="../media/image2.png"/><Relationship Id="rId9" Type="http://schemas.openxmlformats.org/officeDocument/2006/relationships/image" Target="../media/image6.jpeg"/><Relationship Id="rId14" Type="http://schemas.openxmlformats.org/officeDocument/2006/relationships/image" Target="../media/image8.png"/><Relationship Id="rId22" Type="http://schemas.openxmlformats.org/officeDocument/2006/relationships/image" Target="../media/image17.png"/><Relationship Id="rId27" Type="http://schemas.openxmlformats.org/officeDocument/2006/relationships/image" Target="../media/image22.png"/><Relationship Id="rId30" Type="http://schemas.openxmlformats.org/officeDocument/2006/relationships/image" Target="../media/image26.png"/><Relationship Id="rId35" Type="http://schemas.microsoft.com/office/2007/relationships/hdphoto" Target="../media/hdphoto1.wdp"/><Relationship Id="rId69" Type="http://schemas.openxmlformats.org/officeDocument/2006/relationships/image" Target="../media/image1520.png"/><Relationship Id="rId77" Type="http://schemas.openxmlformats.org/officeDocument/2006/relationships/image" Target="../media/image43.png"/><Relationship Id="rId8" Type="http://schemas.openxmlformats.org/officeDocument/2006/relationships/image" Target="../media/image5.png"/><Relationship Id="rId72" Type="http://schemas.openxmlformats.org/officeDocument/2006/relationships/image" Target="../media/image32.png"/><Relationship Id="rId80" Type="http://schemas.openxmlformats.org/officeDocument/2006/relationships/image" Target="../media/image37.png"/><Relationship Id="rId3" Type="http://schemas.openxmlformats.org/officeDocument/2006/relationships/image" Target="../media/image1.png"/><Relationship Id="rId12" Type="http://schemas.openxmlformats.org/officeDocument/2006/relationships/image" Target="../media/image9.jpeg"/><Relationship Id="rId17" Type="http://schemas.openxmlformats.org/officeDocument/2006/relationships/image" Target="../media/image110.png"/><Relationship Id="rId25" Type="http://schemas.openxmlformats.org/officeDocument/2006/relationships/image" Target="../media/image20.png"/><Relationship Id="rId33" Type="http://schemas.openxmlformats.org/officeDocument/2006/relationships/image" Target="../media/image27.png"/><Relationship Id="rId38" Type="http://schemas.openxmlformats.org/officeDocument/2006/relationships/image" Target="../media/image30.png"/><Relationship Id="rId20" Type="http://schemas.openxmlformats.org/officeDocument/2006/relationships/image" Target="../media/image15.png"/><Relationship Id="rId41" Type="http://schemas.openxmlformats.org/officeDocument/2006/relationships/image" Target="../media/image31.png"/><Relationship Id="rId70" Type="http://schemas.openxmlformats.org/officeDocument/2006/relationships/image" Target="../media/image1530.png"/><Relationship Id="rId75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openxmlformats.org/officeDocument/2006/relationships/image" Target="../media/image18.png"/><Relationship Id="rId28" Type="http://schemas.openxmlformats.org/officeDocument/2006/relationships/image" Target="../media/image23.png"/><Relationship Id="rId36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5CFFA"/>
            </a:gs>
            <a:gs pos="100000">
              <a:srgbClr val="A5CFFA"/>
            </a:gs>
            <a:gs pos="97000">
              <a:schemeClr val="bg1"/>
            </a:gs>
            <a:gs pos="3000">
              <a:schemeClr val="bg1"/>
            </a:gs>
            <a:gs pos="1000">
              <a:srgbClr val="A5CFFA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1" name="矩形 3000">
            <a:extLst>
              <a:ext uri="{FF2B5EF4-FFF2-40B4-BE49-F238E27FC236}">
                <a16:creationId xmlns:a16="http://schemas.microsoft.com/office/drawing/2014/main" id="{95907CE3-DDE2-83B4-4CA8-1C0C184999BA}"/>
              </a:ext>
            </a:extLst>
          </p:cNvPr>
          <p:cNvSpPr/>
          <p:nvPr/>
        </p:nvSpPr>
        <p:spPr>
          <a:xfrm>
            <a:off x="500360" y="18082821"/>
            <a:ext cx="31261650" cy="861484"/>
          </a:xfrm>
          <a:prstGeom prst="rect">
            <a:avLst/>
          </a:prstGeom>
          <a:gradFill>
            <a:gsLst>
              <a:gs pos="100000">
                <a:srgbClr val="A68137"/>
              </a:gs>
              <a:gs pos="0">
                <a:schemeClr val="bg1"/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non-equilibrium processes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4F8F8525-0CF6-61B6-2A73-ACB45FF04753}"/>
              </a:ext>
            </a:extLst>
          </p:cNvPr>
          <p:cNvGrpSpPr/>
          <p:nvPr/>
        </p:nvGrpSpPr>
        <p:grpSpPr>
          <a:xfrm>
            <a:off x="28181486" y="6775342"/>
            <a:ext cx="3247121" cy="3339329"/>
            <a:chOff x="29098494" y="6926885"/>
            <a:chExt cx="3247121" cy="3339329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79C7141B-4162-121B-2873-E094DEBF74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8675"/>
            <a:stretch/>
          </p:blipFill>
          <p:spPr>
            <a:xfrm>
              <a:off x="29098494" y="6926885"/>
              <a:ext cx="3247121" cy="3339329"/>
            </a:xfrm>
            <a:custGeom>
              <a:avLst/>
              <a:gdLst>
                <a:gd name="connsiteX0" fmla="*/ 0 w 3626036"/>
                <a:gd name="connsiteY0" fmla="*/ 0 h 4083260"/>
                <a:gd name="connsiteX1" fmla="*/ 3626036 w 3626036"/>
                <a:gd name="connsiteY1" fmla="*/ 0 h 4083260"/>
                <a:gd name="connsiteX2" fmla="*/ 3626036 w 3626036"/>
                <a:gd name="connsiteY2" fmla="*/ 4083260 h 4083260"/>
                <a:gd name="connsiteX3" fmla="*/ 0 w 3626036"/>
                <a:gd name="connsiteY3" fmla="*/ 4083260 h 4083260"/>
                <a:gd name="connsiteX4" fmla="*/ 0 w 3626036"/>
                <a:gd name="connsiteY4" fmla="*/ 438179 h 4083260"/>
                <a:gd name="connsiteX5" fmla="*/ 418400 w 3626036"/>
                <a:gd name="connsiteY5" fmla="*/ 438179 h 4083260"/>
                <a:gd name="connsiteX6" fmla="*/ 418400 w 3626036"/>
                <a:gd name="connsiteY6" fmla="*/ 12937 h 4083260"/>
                <a:gd name="connsiteX7" fmla="*/ 0 w 3626036"/>
                <a:gd name="connsiteY7" fmla="*/ 12937 h 408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6036" h="4083260">
                  <a:moveTo>
                    <a:pt x="0" y="0"/>
                  </a:moveTo>
                  <a:lnTo>
                    <a:pt x="3626036" y="0"/>
                  </a:lnTo>
                  <a:lnTo>
                    <a:pt x="3626036" y="4083260"/>
                  </a:lnTo>
                  <a:lnTo>
                    <a:pt x="0" y="4083260"/>
                  </a:lnTo>
                  <a:lnTo>
                    <a:pt x="0" y="438179"/>
                  </a:lnTo>
                  <a:lnTo>
                    <a:pt x="418400" y="438179"/>
                  </a:lnTo>
                  <a:lnTo>
                    <a:pt x="418400" y="12937"/>
                  </a:lnTo>
                  <a:lnTo>
                    <a:pt x="0" y="12937"/>
                  </a:lnTo>
                  <a:close/>
                </a:path>
              </a:pathLst>
            </a:cu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0656100-70CD-E7F5-9F46-7D2732484E73}"/>
                </a:ext>
              </a:extLst>
            </p:cNvPr>
            <p:cNvSpPr/>
            <p:nvPr/>
          </p:nvSpPr>
          <p:spPr>
            <a:xfrm>
              <a:off x="30111988" y="6983289"/>
              <a:ext cx="1851643" cy="28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99" name="组合 2998">
            <a:extLst>
              <a:ext uri="{FF2B5EF4-FFF2-40B4-BE49-F238E27FC236}">
                <a16:creationId xmlns:a16="http://schemas.microsoft.com/office/drawing/2014/main" id="{7340C94C-4247-4F03-6D71-F89ED325369B}"/>
              </a:ext>
            </a:extLst>
          </p:cNvPr>
          <p:cNvGrpSpPr>
            <a:grpSpLocks noChangeAspect="1"/>
          </p:cNvGrpSpPr>
          <p:nvPr/>
        </p:nvGrpSpPr>
        <p:grpSpPr>
          <a:xfrm>
            <a:off x="18461944" y="19652002"/>
            <a:ext cx="4323459" cy="2364392"/>
            <a:chOff x="9773635" y="3340572"/>
            <a:chExt cx="6929325" cy="4187999"/>
          </a:xfrm>
        </p:grpSpPr>
        <p:grpSp>
          <p:nvGrpSpPr>
            <p:cNvPr id="3002" name="组合 3001">
              <a:extLst>
                <a:ext uri="{FF2B5EF4-FFF2-40B4-BE49-F238E27FC236}">
                  <a16:creationId xmlns:a16="http://schemas.microsoft.com/office/drawing/2014/main" id="{3365A8CE-630E-A93E-D8B9-B824DED45EC6}"/>
                </a:ext>
              </a:extLst>
            </p:cNvPr>
            <p:cNvGrpSpPr/>
            <p:nvPr/>
          </p:nvGrpSpPr>
          <p:grpSpPr>
            <a:xfrm>
              <a:off x="9773635" y="3340572"/>
              <a:ext cx="6929325" cy="4187999"/>
              <a:chOff x="6635665" y="4172645"/>
              <a:chExt cx="6929325" cy="4187999"/>
            </a:xfrm>
          </p:grpSpPr>
          <p:pic>
            <p:nvPicPr>
              <p:cNvPr id="3007" name="图片 3006">
                <a:extLst>
                  <a:ext uri="{FF2B5EF4-FFF2-40B4-BE49-F238E27FC236}">
                    <a16:creationId xmlns:a16="http://schemas.microsoft.com/office/drawing/2014/main" id="{BA997B52-7CDE-DBD5-8C7B-A42810652D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6635665" y="4172645"/>
                <a:ext cx="6929325" cy="4187999"/>
              </a:xfrm>
              <a:prstGeom prst="rect">
                <a:avLst/>
              </a:prstGeom>
            </p:spPr>
          </p:pic>
          <p:sp>
            <p:nvSpPr>
              <p:cNvPr id="193" name="文本框 192">
                <a:extLst>
                  <a:ext uri="{FF2B5EF4-FFF2-40B4-BE49-F238E27FC236}">
                    <a16:creationId xmlns:a16="http://schemas.microsoft.com/office/drawing/2014/main" id="{4337DEB8-3D74-A2E0-B763-716C147FF7BC}"/>
                  </a:ext>
                </a:extLst>
              </p:cNvPr>
              <p:cNvSpPr txBox="1"/>
              <p:nvPr/>
            </p:nvSpPr>
            <p:spPr>
              <a:xfrm>
                <a:off x="10814106" y="5779617"/>
                <a:ext cx="1380386" cy="92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4△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4" name="文本框 193">
                <a:extLst>
                  <a:ext uri="{FF2B5EF4-FFF2-40B4-BE49-F238E27FC236}">
                    <a16:creationId xmlns:a16="http://schemas.microsoft.com/office/drawing/2014/main" id="{0DB629B7-029C-3753-BE07-66DCC77AD6EA}"/>
                  </a:ext>
                </a:extLst>
              </p:cNvPr>
              <p:cNvSpPr txBox="1"/>
              <p:nvPr/>
            </p:nvSpPr>
            <p:spPr>
              <a:xfrm>
                <a:off x="9478305" y="5740146"/>
                <a:ext cx="1426206" cy="92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4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□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cxnSp>
            <p:nvCxnSpPr>
              <p:cNvPr id="196" name="直接箭头连接符 195">
                <a:extLst>
                  <a:ext uri="{FF2B5EF4-FFF2-40B4-BE49-F238E27FC236}">
                    <a16:creationId xmlns:a16="http://schemas.microsoft.com/office/drawing/2014/main" id="{58625CEE-D76F-00A9-9910-EBCF0E322C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52418" y="6855460"/>
                <a:ext cx="1303072" cy="0"/>
              </a:xfrm>
              <a:prstGeom prst="straightConnector1">
                <a:avLst/>
              </a:prstGeom>
              <a:ln w="76200">
                <a:solidFill>
                  <a:srgbClr val="D62829">
                    <a:alpha val="85000"/>
                  </a:srgb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7" name="文本框 196">
                    <a:extLst>
                      <a:ext uri="{FF2B5EF4-FFF2-40B4-BE49-F238E27FC236}">
                        <a16:creationId xmlns:a16="http://schemas.microsoft.com/office/drawing/2014/main" id="{6D224AF7-2E18-401E-77A2-385F3BB7764A}"/>
                      </a:ext>
                    </a:extLst>
                  </p:cNvPr>
                  <p:cNvSpPr txBox="1"/>
                  <p:nvPr/>
                </p:nvSpPr>
                <p:spPr>
                  <a:xfrm>
                    <a:off x="9640802" y="6775335"/>
                    <a:ext cx="1083407" cy="84692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D6282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𝒍</m:t>
                          </m:r>
                        </m:oMath>
                      </m:oMathPara>
                    </a14:m>
                    <a:endParaRPr kumimoji="0" lang="zh-CN" alt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62829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97" name="文本框 196">
                    <a:extLst>
                      <a:ext uri="{FF2B5EF4-FFF2-40B4-BE49-F238E27FC236}">
                        <a16:creationId xmlns:a16="http://schemas.microsoft.com/office/drawing/2014/main" id="{6D224AF7-2E18-401E-77A2-385F3BB776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40802" y="6775335"/>
                    <a:ext cx="1083407" cy="84692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98" name="直接连接符 197">
                <a:extLst>
                  <a:ext uri="{FF2B5EF4-FFF2-40B4-BE49-F238E27FC236}">
                    <a16:creationId xmlns:a16="http://schemas.microsoft.com/office/drawing/2014/main" id="{BF0956AD-9153-4B28-EC15-794D503E8B5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521910" y="5527849"/>
                <a:ext cx="130037" cy="1139066"/>
              </a:xfrm>
              <a:prstGeom prst="line">
                <a:avLst/>
              </a:prstGeom>
              <a:ln w="76200">
                <a:solidFill>
                  <a:schemeClr val="accent2">
                    <a:alpha val="7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04" name="直接连接符 3003">
              <a:extLst>
                <a:ext uri="{FF2B5EF4-FFF2-40B4-BE49-F238E27FC236}">
                  <a16:creationId xmlns:a16="http://schemas.microsoft.com/office/drawing/2014/main" id="{37B7D8BA-C690-D201-B3BE-1A6382BC70B2}"/>
                </a:ext>
              </a:extLst>
            </p:cNvPr>
            <p:cNvCxnSpPr>
              <a:cxnSpLocks/>
            </p:cNvCxnSpPr>
            <p:nvPr/>
          </p:nvCxnSpPr>
          <p:spPr>
            <a:xfrm>
              <a:off x="13809712" y="4707252"/>
              <a:ext cx="105022" cy="1150713"/>
            </a:xfrm>
            <a:prstGeom prst="line">
              <a:avLst/>
            </a:prstGeom>
            <a:ln w="76200">
              <a:solidFill>
                <a:schemeClr val="tx1">
                  <a:alpha val="7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05" name="文本框 3004">
                  <a:extLst>
                    <a:ext uri="{FF2B5EF4-FFF2-40B4-BE49-F238E27FC236}">
                      <a16:creationId xmlns:a16="http://schemas.microsoft.com/office/drawing/2014/main" id="{5C120EF6-8984-A95D-9F3A-1C7641BD92F1}"/>
                    </a:ext>
                  </a:extLst>
                </p:cNvPr>
                <p:cNvSpPr txBox="1"/>
                <p:nvPr/>
              </p:nvSpPr>
              <p:spPr>
                <a:xfrm>
                  <a:off x="13410011" y="3964656"/>
                  <a:ext cx="313311" cy="8469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zh-CN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𝒚</m:t>
                            </m:r>
                          </m:e>
                          <m:sub>
                            <m:r>
                              <a:rPr kumimoji="0" lang="en-US" altLang="zh-CN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𝟎</m:t>
                            </m:r>
                          </m:sub>
                        </m:sSub>
                      </m:oMath>
                    </m:oMathPara>
                  </a14:m>
                  <a:endParaRPr kumimoji="0" lang="zh-CN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05" name="文本框 3004">
                  <a:extLst>
                    <a:ext uri="{FF2B5EF4-FFF2-40B4-BE49-F238E27FC236}">
                      <a16:creationId xmlns:a16="http://schemas.microsoft.com/office/drawing/2014/main" id="{5C120EF6-8984-A95D-9F3A-1C7641BD92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10011" y="3964656"/>
                  <a:ext cx="313311" cy="846927"/>
                </a:xfrm>
                <a:prstGeom prst="rect">
                  <a:avLst/>
                </a:prstGeom>
                <a:blipFill>
                  <a:blip r:embed="rId6"/>
                  <a:stretch>
                    <a:fillRect r="-12812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06" name="文本框 3005">
                  <a:extLst>
                    <a:ext uri="{FF2B5EF4-FFF2-40B4-BE49-F238E27FC236}">
                      <a16:creationId xmlns:a16="http://schemas.microsoft.com/office/drawing/2014/main" id="{D0517CC0-A4EC-2D77-30D9-4FFD416B997D}"/>
                    </a:ext>
                  </a:extLst>
                </p:cNvPr>
                <p:cNvSpPr txBox="1"/>
                <p:nvPr/>
              </p:nvSpPr>
              <p:spPr>
                <a:xfrm>
                  <a:off x="12433732" y="3931536"/>
                  <a:ext cx="313311" cy="8469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zh-CN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𝒚</m:t>
                            </m:r>
                          </m:e>
                          <m:sub>
                            <m:r>
                              <a:rPr kumimoji="0" lang="en-US" altLang="zh-CN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kumimoji="0" lang="zh-CN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06" name="文本框 3005">
                  <a:extLst>
                    <a:ext uri="{FF2B5EF4-FFF2-40B4-BE49-F238E27FC236}">
                      <a16:creationId xmlns:a16="http://schemas.microsoft.com/office/drawing/2014/main" id="{D0517CC0-A4EC-2D77-30D9-4FFD416B99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33732" y="3931536"/>
                  <a:ext cx="313311" cy="846927"/>
                </a:xfrm>
                <a:prstGeom prst="rect">
                  <a:avLst/>
                </a:prstGeom>
                <a:blipFill>
                  <a:blip r:embed="rId7"/>
                  <a:stretch>
                    <a:fillRect r="-12812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图片 5">
            <a:extLst>
              <a:ext uri="{FF2B5EF4-FFF2-40B4-BE49-F238E27FC236}">
                <a16:creationId xmlns:a16="http://schemas.microsoft.com/office/drawing/2014/main" id="{ACF8EDC3-3120-BD1D-81E6-E1F14F82220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632" t="89271" r="59462" b="4291"/>
          <a:stretch/>
        </p:blipFill>
        <p:spPr>
          <a:xfrm>
            <a:off x="15860651" y="41754641"/>
            <a:ext cx="1151624" cy="282787"/>
          </a:xfrm>
          <a:prstGeom prst="rect">
            <a:avLst/>
          </a:prstGeom>
        </p:spPr>
      </p:pic>
      <p:pic>
        <p:nvPicPr>
          <p:cNvPr id="17" name="图片 5">
            <a:extLst>
              <a:ext uri="{FF2B5EF4-FFF2-40B4-BE49-F238E27FC236}">
                <a16:creationId xmlns:a16="http://schemas.microsoft.com/office/drawing/2014/main" id="{28BF353F-9015-49E0-68D1-204EF7A98B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3738" t="89271" r="10977" b="2971"/>
          <a:stretch/>
        </p:blipFill>
        <p:spPr>
          <a:xfrm>
            <a:off x="17227614" y="41724454"/>
            <a:ext cx="1218034" cy="340762"/>
          </a:xfrm>
          <a:prstGeom prst="rect">
            <a:avLst/>
          </a:prstGeom>
        </p:spPr>
      </p:pic>
      <p:sp>
        <p:nvSpPr>
          <p:cNvPr id="123" name="Rounded Rectangle 33">
            <a:extLst>
              <a:ext uri="{FF2B5EF4-FFF2-40B4-BE49-F238E27FC236}">
                <a16:creationId xmlns:a16="http://schemas.microsoft.com/office/drawing/2014/main" id="{ADBD0E08-FA8F-7D21-7A89-0D439002FA27}"/>
              </a:ext>
            </a:extLst>
          </p:cNvPr>
          <p:cNvSpPr/>
          <p:nvPr/>
        </p:nvSpPr>
        <p:spPr>
          <a:xfrm>
            <a:off x="19069052" y="32388302"/>
            <a:ext cx="12707761" cy="6999085"/>
          </a:xfrm>
          <a:prstGeom prst="rect">
            <a:avLst/>
          </a:prstGeom>
          <a:noFill/>
          <a:ln w="57150" cmpd="sng">
            <a:solidFill>
              <a:srgbClr val="A5CFFA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AFF1F4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/>
              <a:cs typeface="Times New Roman"/>
            </a:endParaRPr>
          </a:p>
        </p:txBody>
      </p:sp>
      <p:sp>
        <p:nvSpPr>
          <p:cNvPr id="441" name="Rounded Rectangle 33">
            <a:extLst>
              <a:ext uri="{FF2B5EF4-FFF2-40B4-BE49-F238E27FC236}">
                <a16:creationId xmlns:a16="http://schemas.microsoft.com/office/drawing/2014/main" id="{8114EBA2-BB27-7896-ABF8-89CF06EC464D}"/>
              </a:ext>
            </a:extLst>
          </p:cNvPr>
          <p:cNvSpPr/>
          <p:nvPr/>
        </p:nvSpPr>
        <p:spPr>
          <a:xfrm>
            <a:off x="477543" y="18047596"/>
            <a:ext cx="31299365" cy="14350338"/>
          </a:xfrm>
          <a:prstGeom prst="rect">
            <a:avLst/>
          </a:prstGeom>
          <a:noFill/>
          <a:ln w="57150" cmpd="sng">
            <a:solidFill>
              <a:srgbClr val="A5CFFA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AFF1F4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/>
              <a:cs typeface="Times New Roman"/>
            </a:endParaRPr>
          </a:p>
        </p:txBody>
      </p:sp>
      <p:sp>
        <p:nvSpPr>
          <p:cNvPr id="3016" name="矩形 3015">
            <a:extLst>
              <a:ext uri="{FF2B5EF4-FFF2-40B4-BE49-F238E27FC236}">
                <a16:creationId xmlns:a16="http://schemas.microsoft.com/office/drawing/2014/main" id="{3AF27A04-D698-11E5-4905-3D60C42FB85C}"/>
              </a:ext>
            </a:extLst>
          </p:cNvPr>
          <p:cNvSpPr/>
          <p:nvPr/>
        </p:nvSpPr>
        <p:spPr>
          <a:xfrm>
            <a:off x="444082" y="38474580"/>
            <a:ext cx="18188023" cy="844027"/>
          </a:xfrm>
          <a:prstGeom prst="rect">
            <a:avLst/>
          </a:prstGeom>
          <a:gradFill>
            <a:gsLst>
              <a:gs pos="100000">
                <a:srgbClr val="A68137"/>
              </a:gs>
              <a:gs pos="0">
                <a:schemeClr val="bg1"/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ans-HK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Possible atomic/molecular crystals with pre-solid-solid transition</a:t>
            </a:r>
          </a:p>
        </p:txBody>
      </p:sp>
      <p:pic>
        <p:nvPicPr>
          <p:cNvPr id="241" name="图片 5">
            <a:extLst>
              <a:ext uri="{FF2B5EF4-FFF2-40B4-BE49-F238E27FC236}">
                <a16:creationId xmlns:a16="http://schemas.microsoft.com/office/drawing/2014/main" id="{9F1D391B-9ECA-468A-99BC-C8AB8799A6D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2348"/>
          <a:stretch/>
        </p:blipFill>
        <p:spPr>
          <a:xfrm>
            <a:off x="15594975" y="39314845"/>
            <a:ext cx="3017675" cy="2412104"/>
          </a:xfrm>
          <a:prstGeom prst="rect">
            <a:avLst/>
          </a:prstGeom>
        </p:spPr>
      </p:pic>
      <p:sp>
        <p:nvSpPr>
          <p:cNvPr id="105" name="矩形 104">
            <a:extLst>
              <a:ext uri="{FF2B5EF4-FFF2-40B4-BE49-F238E27FC236}">
                <a16:creationId xmlns:a16="http://schemas.microsoft.com/office/drawing/2014/main" id="{3B308081-C1F1-B9B3-C0A2-41AFA35499DD}"/>
              </a:ext>
            </a:extLst>
          </p:cNvPr>
          <p:cNvSpPr/>
          <p:nvPr/>
        </p:nvSpPr>
        <p:spPr>
          <a:xfrm>
            <a:off x="505738" y="11276202"/>
            <a:ext cx="15370766" cy="861484"/>
          </a:xfrm>
          <a:prstGeom prst="rect">
            <a:avLst/>
          </a:prstGeom>
          <a:gradFill>
            <a:gsLst>
              <a:gs pos="100000">
                <a:srgbClr val="A68137"/>
              </a:gs>
              <a:gs pos="0">
                <a:schemeClr val="bg1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ans-HK" altLang="en-US"/>
          </a:p>
        </p:txBody>
      </p:sp>
      <p:sp>
        <p:nvSpPr>
          <p:cNvPr id="3000" name="矩形 2999">
            <a:extLst>
              <a:ext uri="{FF2B5EF4-FFF2-40B4-BE49-F238E27FC236}">
                <a16:creationId xmlns:a16="http://schemas.microsoft.com/office/drawing/2014/main" id="{31C7B886-26AA-A49C-58AE-C6B12753750D}"/>
              </a:ext>
            </a:extLst>
          </p:cNvPr>
          <p:cNvSpPr/>
          <p:nvPr/>
        </p:nvSpPr>
        <p:spPr>
          <a:xfrm>
            <a:off x="16152453" y="4907839"/>
            <a:ext cx="15611181" cy="861484"/>
          </a:xfrm>
          <a:prstGeom prst="rect">
            <a:avLst/>
          </a:prstGeom>
          <a:gradFill>
            <a:gsLst>
              <a:gs pos="100000">
                <a:srgbClr val="A68137"/>
              </a:gs>
              <a:gs pos="0">
                <a:schemeClr val="bg1"/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ans-HK" altLang="en-US"/>
          </a:p>
        </p:txBody>
      </p:sp>
      <p:sp>
        <p:nvSpPr>
          <p:cNvPr id="2994" name="矩形 2993">
            <a:extLst>
              <a:ext uri="{FF2B5EF4-FFF2-40B4-BE49-F238E27FC236}">
                <a16:creationId xmlns:a16="http://schemas.microsoft.com/office/drawing/2014/main" id="{5AC0A176-C3C3-8646-094B-E04AD90BE104}"/>
              </a:ext>
            </a:extLst>
          </p:cNvPr>
          <p:cNvSpPr/>
          <p:nvPr/>
        </p:nvSpPr>
        <p:spPr>
          <a:xfrm>
            <a:off x="497884" y="4920402"/>
            <a:ext cx="15370766" cy="861484"/>
          </a:xfrm>
          <a:prstGeom prst="rect">
            <a:avLst/>
          </a:prstGeom>
          <a:gradFill>
            <a:gsLst>
              <a:gs pos="100000">
                <a:srgbClr val="A68137"/>
              </a:gs>
              <a:gs pos="0">
                <a:schemeClr val="bg1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ans-HK" altLang="en-US"/>
          </a:p>
        </p:txBody>
      </p:sp>
      <p:sp>
        <p:nvSpPr>
          <p:cNvPr id="25" name="Rounded Rectangle 24"/>
          <p:cNvSpPr/>
          <p:nvPr/>
        </p:nvSpPr>
        <p:spPr>
          <a:xfrm>
            <a:off x="16160307" y="4904818"/>
            <a:ext cx="15610005" cy="12933891"/>
          </a:xfrm>
          <a:prstGeom prst="rect">
            <a:avLst/>
          </a:prstGeom>
          <a:noFill/>
          <a:ln w="57150" cmpd="sng">
            <a:solidFill>
              <a:srgbClr val="A5CFFA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AFF1F4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028" name="Rounded Rectangle 33">
            <a:extLst>
              <a:ext uri="{FF2B5EF4-FFF2-40B4-BE49-F238E27FC236}">
                <a16:creationId xmlns:a16="http://schemas.microsoft.com/office/drawing/2014/main" id="{F525BF70-610B-DCBB-A012-7BB95A5FC094}"/>
              </a:ext>
            </a:extLst>
          </p:cNvPr>
          <p:cNvSpPr/>
          <p:nvPr/>
        </p:nvSpPr>
        <p:spPr>
          <a:xfrm>
            <a:off x="500360" y="4920402"/>
            <a:ext cx="15370766" cy="12918307"/>
          </a:xfrm>
          <a:prstGeom prst="rect">
            <a:avLst/>
          </a:prstGeom>
          <a:noFill/>
          <a:ln w="57150" cmpd="sng">
            <a:solidFill>
              <a:srgbClr val="A5CFFA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AFF1F4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/>
              <a:cs typeface="Times New Roman"/>
            </a:endParaRPr>
          </a:p>
        </p:txBody>
      </p:sp>
      <p:sp>
        <p:nvSpPr>
          <p:cNvPr id="7" name="Text Placeholder 15"/>
          <p:cNvSpPr txBox="1">
            <a:spLocks/>
          </p:cNvSpPr>
          <p:nvPr/>
        </p:nvSpPr>
        <p:spPr>
          <a:xfrm>
            <a:off x="3259073" y="630972"/>
            <a:ext cx="26180074" cy="2615873"/>
          </a:xfrm>
          <a:prstGeom prst="rect">
            <a:avLst/>
          </a:prstGeom>
        </p:spPr>
        <p:txBody>
          <a:bodyPr>
            <a:noAutofit/>
          </a:bodyPr>
          <a:lstStyle>
            <a:lvl1pPr marL="1620203" indent="-1620203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15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10439" indent="-1350169" algn="l" defTabSz="2160270" rtl="0" eaLnBrk="1" latinLnBrk="0" hangingPunct="1">
              <a:spcBef>
                <a:spcPct val="20000"/>
              </a:spcBef>
              <a:buFont typeface="Arial"/>
              <a:buChar char="–"/>
              <a:defRPr sz="1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67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1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945" indent="-1080135" algn="l" defTabSz="2160270" rtl="0" eaLnBrk="1" latinLnBrk="0" hangingPunct="1">
              <a:spcBef>
                <a:spcPct val="20000"/>
              </a:spcBef>
              <a:buFont typeface="Arial"/>
              <a:buChar char="–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1215" indent="-1080135" algn="l" defTabSz="2160270" rtl="0" eaLnBrk="1" latinLnBrk="0" hangingPunct="1">
              <a:spcBef>
                <a:spcPct val="20000"/>
              </a:spcBef>
              <a:buFont typeface="Arial"/>
              <a:buChar char="»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8148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04175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202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36229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8800" b="1" dirty="0">
              <a:latin typeface="Times New Roman"/>
              <a:cs typeface="Times New Roman"/>
            </a:endParaRPr>
          </a:p>
          <a:p>
            <a:pPr algn="ctr"/>
            <a:endParaRPr lang="en-US" sz="8800" b="1" dirty="0">
              <a:latin typeface="Times New Roman"/>
              <a:cs typeface="Times New Roman"/>
            </a:endParaRPr>
          </a:p>
        </p:txBody>
      </p:sp>
      <p:sp>
        <p:nvSpPr>
          <p:cNvPr id="8" name="Text Placeholder 14"/>
          <p:cNvSpPr txBox="1">
            <a:spLocks/>
          </p:cNvSpPr>
          <p:nvPr/>
        </p:nvSpPr>
        <p:spPr>
          <a:xfrm>
            <a:off x="11181418" y="2625796"/>
            <a:ext cx="20747874" cy="738013"/>
          </a:xfrm>
          <a:prstGeom prst="rect">
            <a:avLst/>
          </a:prstGeom>
        </p:spPr>
        <p:txBody>
          <a:bodyPr/>
          <a:lstStyle>
            <a:lvl1pPr marL="1620203" indent="-1620203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15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10439" indent="-1350169" algn="l" defTabSz="2160270" rtl="0" eaLnBrk="1" latinLnBrk="0" hangingPunct="1">
              <a:spcBef>
                <a:spcPct val="20000"/>
              </a:spcBef>
              <a:buFont typeface="Arial"/>
              <a:buChar char="–"/>
              <a:defRPr sz="1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67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1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945" indent="-1080135" algn="l" defTabSz="2160270" rtl="0" eaLnBrk="1" latinLnBrk="0" hangingPunct="1">
              <a:spcBef>
                <a:spcPct val="20000"/>
              </a:spcBef>
              <a:buFont typeface="Arial"/>
              <a:buChar char="–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1215" indent="-1080135" algn="l" defTabSz="2160270" rtl="0" eaLnBrk="1" latinLnBrk="0" hangingPunct="1">
              <a:spcBef>
                <a:spcPct val="20000"/>
              </a:spcBef>
              <a:buFont typeface="Arial"/>
              <a:buChar char="»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8148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04175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202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36229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4800" u="sng" dirty="0" err="1">
                <a:latin typeface="Times New Roman"/>
                <a:cs typeface="Times New Roman"/>
              </a:rPr>
              <a:t>Mengmeng</a:t>
            </a:r>
            <a:r>
              <a:rPr lang="en-US" altLang="zh-CN" sz="4800" u="sng" dirty="0">
                <a:latin typeface="Times New Roman"/>
                <a:cs typeface="Times New Roman"/>
              </a:rPr>
              <a:t> Li </a:t>
            </a:r>
            <a:r>
              <a:rPr lang="zh-CN" altLang="en-US" sz="4800" u="sng" dirty="0">
                <a:latin typeface="Times New Roman"/>
                <a:cs typeface="Times New Roman"/>
              </a:rPr>
              <a:t>李萌萌</a:t>
            </a:r>
            <a:r>
              <a:rPr lang="en-US" altLang="zh-CN" sz="4800" dirty="0">
                <a:latin typeface="Times New Roman"/>
                <a:cs typeface="Times New Roman"/>
              </a:rPr>
              <a:t>, </a:t>
            </a:r>
            <a:r>
              <a:rPr lang="en-US" sz="4800" dirty="0" err="1">
                <a:latin typeface="Times New Roman"/>
                <a:cs typeface="Times New Roman"/>
              </a:rPr>
              <a:t>Xipeng</a:t>
            </a:r>
            <a:r>
              <a:rPr lang="en-US" sz="4800" dirty="0">
                <a:latin typeface="Times New Roman"/>
                <a:cs typeface="Times New Roman"/>
              </a:rPr>
              <a:t> Wang </a:t>
            </a:r>
            <a:r>
              <a:rPr lang="zh-CN" altLang="en-US" sz="4800" dirty="0">
                <a:latin typeface="Times New Roman"/>
                <a:cs typeface="Times New Roman"/>
              </a:rPr>
              <a:t>王锡朋</a:t>
            </a:r>
            <a:r>
              <a:rPr lang="en-US" sz="4800" dirty="0">
                <a:latin typeface="Times New Roman"/>
                <a:cs typeface="Times New Roman"/>
              </a:rPr>
              <a:t>, Bo Li </a:t>
            </a:r>
            <a:r>
              <a:rPr lang="zh-CN" altLang="en-US" sz="4800" dirty="0">
                <a:latin typeface="Times New Roman"/>
                <a:cs typeface="Times New Roman"/>
              </a:rPr>
              <a:t>李博</a:t>
            </a:r>
            <a:r>
              <a:rPr lang="en-US" sz="4800" dirty="0">
                <a:latin typeface="Times New Roman"/>
                <a:cs typeface="Times New Roman"/>
              </a:rPr>
              <a:t>, </a:t>
            </a:r>
            <a:r>
              <a:rPr lang="en-US" sz="4800" dirty="0" err="1">
                <a:latin typeface="Times New Roman"/>
                <a:cs typeface="Times New Roman"/>
              </a:rPr>
              <a:t>Yilong</a:t>
            </a:r>
            <a:r>
              <a:rPr lang="en-US" sz="4800" dirty="0">
                <a:latin typeface="Times New Roman"/>
                <a:cs typeface="Times New Roman"/>
              </a:rPr>
              <a:t> Han </a:t>
            </a:r>
            <a:r>
              <a:rPr lang="zh-CN" altLang="en-US" sz="4800" dirty="0">
                <a:latin typeface="Times New Roman"/>
                <a:cs typeface="Times New Roman"/>
              </a:rPr>
              <a:t>韩一龙</a:t>
            </a:r>
            <a:endParaRPr lang="en-US" sz="48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4800" dirty="0">
                <a:latin typeface="Times New Roman"/>
                <a:cs typeface="Times New Roman"/>
              </a:rPr>
              <a:t>		</a:t>
            </a:r>
            <a:endParaRPr lang="en-US" sz="4800" baseline="30000" dirty="0">
              <a:latin typeface="Times New Roman"/>
              <a:cs typeface="Times New Roman"/>
            </a:endParaRPr>
          </a:p>
        </p:txBody>
      </p:sp>
      <p:sp>
        <p:nvSpPr>
          <p:cNvPr id="9" name="Text Placeholder 13"/>
          <p:cNvSpPr txBox="1">
            <a:spLocks/>
          </p:cNvSpPr>
          <p:nvPr/>
        </p:nvSpPr>
        <p:spPr>
          <a:xfrm>
            <a:off x="161294" y="3443924"/>
            <a:ext cx="19426833" cy="836972"/>
          </a:xfrm>
          <a:prstGeom prst="rect">
            <a:avLst/>
          </a:prstGeom>
        </p:spPr>
        <p:txBody>
          <a:bodyPr>
            <a:noAutofit/>
          </a:bodyPr>
          <a:lstStyle>
            <a:lvl1pPr marL="1620203" indent="-1620203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15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10439" indent="-1350169" algn="l" defTabSz="2160270" rtl="0" eaLnBrk="1" latinLnBrk="0" hangingPunct="1">
              <a:spcBef>
                <a:spcPct val="20000"/>
              </a:spcBef>
              <a:buFont typeface="Arial"/>
              <a:buChar char="–"/>
              <a:defRPr sz="1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67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1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945" indent="-1080135" algn="l" defTabSz="2160270" rtl="0" eaLnBrk="1" latinLnBrk="0" hangingPunct="1">
              <a:spcBef>
                <a:spcPct val="20000"/>
              </a:spcBef>
              <a:buFont typeface="Arial"/>
              <a:buChar char="–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1215" indent="-1080135" algn="l" defTabSz="2160270" rtl="0" eaLnBrk="1" latinLnBrk="0" hangingPunct="1">
              <a:spcBef>
                <a:spcPct val="20000"/>
              </a:spcBef>
              <a:buFont typeface="Arial"/>
              <a:buChar char="»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8148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04175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202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36229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latin typeface="Times New Roman"/>
                <a:cs typeface="Times New Roman"/>
              </a:rPr>
              <a:t>Department of Physics, Hong Kong, China</a:t>
            </a:r>
          </a:p>
          <a:p>
            <a:pPr marL="914400" indent="-914400">
              <a:buAutoNum type="arabicPeriod"/>
            </a:pP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954" y="4397174"/>
            <a:ext cx="32405638" cy="288000"/>
          </a:xfrm>
          <a:prstGeom prst="rect">
            <a:avLst/>
          </a:prstGeom>
          <a:gradFill>
            <a:gsLst>
              <a:gs pos="0">
                <a:srgbClr val="A5CFFA"/>
              </a:gs>
              <a:gs pos="100000">
                <a:srgbClr val="A5CFFA"/>
              </a:gs>
              <a:gs pos="50000">
                <a:schemeClr val="bg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49894" y="831494"/>
            <a:ext cx="260957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A681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Polymorphic crystalline wetting layers on crystal surfaces</a:t>
            </a:r>
          </a:p>
        </p:txBody>
      </p:sp>
      <p:sp>
        <p:nvSpPr>
          <p:cNvPr id="3214" name="TextBox 3213">
            <a:extLst>
              <a:ext uri="{FF2B5EF4-FFF2-40B4-BE49-F238E27FC236}">
                <a16:creationId xmlns:a16="http://schemas.microsoft.com/office/drawing/2014/main" id="{A7D4B40D-BB1E-5085-2C3C-E52DAB0D395C}"/>
              </a:ext>
            </a:extLst>
          </p:cNvPr>
          <p:cNvSpPr txBox="1"/>
          <p:nvPr/>
        </p:nvSpPr>
        <p:spPr>
          <a:xfrm>
            <a:off x="666750" y="4981306"/>
            <a:ext cx="150304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Background: two known phenomena</a:t>
            </a:r>
            <a:endParaRPr lang="en-US" sz="4400" b="1" dirty="0"/>
          </a:p>
        </p:txBody>
      </p:sp>
      <p:cxnSp>
        <p:nvCxnSpPr>
          <p:cNvPr id="3215" name="Straight Connector 3214">
            <a:extLst>
              <a:ext uri="{FF2B5EF4-FFF2-40B4-BE49-F238E27FC236}">
                <a16:creationId xmlns:a16="http://schemas.microsoft.com/office/drawing/2014/main" id="{DBD23461-B98E-78BF-F9A4-28B90DE5301E}"/>
              </a:ext>
            </a:extLst>
          </p:cNvPr>
          <p:cNvCxnSpPr>
            <a:cxnSpLocks/>
          </p:cNvCxnSpPr>
          <p:nvPr/>
        </p:nvCxnSpPr>
        <p:spPr>
          <a:xfrm>
            <a:off x="530634" y="5825527"/>
            <a:ext cx="15309242" cy="0"/>
          </a:xfrm>
          <a:prstGeom prst="line">
            <a:avLst/>
          </a:prstGeom>
          <a:noFill/>
          <a:ln w="57150" cmpd="sng">
            <a:solidFill>
              <a:srgbClr val="A5CFFA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AFF1F4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7EE9258-8B4B-363D-30AB-BC8E85DCE8B8}"/>
              </a:ext>
            </a:extLst>
          </p:cNvPr>
          <p:cNvCxnSpPr>
            <a:cxnSpLocks/>
          </p:cNvCxnSpPr>
          <p:nvPr/>
        </p:nvCxnSpPr>
        <p:spPr>
          <a:xfrm>
            <a:off x="16200865" y="5825527"/>
            <a:ext cx="15576583" cy="0"/>
          </a:xfrm>
          <a:prstGeom prst="line">
            <a:avLst/>
          </a:prstGeom>
          <a:noFill/>
          <a:ln w="57150" cmpd="sng">
            <a:solidFill>
              <a:srgbClr val="A5CFFA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AFF1F4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0A6E63A8-FD9C-3E43-6935-EE47EB3AB42A}"/>
              </a:ext>
            </a:extLst>
          </p:cNvPr>
          <p:cNvSpPr txBox="1"/>
          <p:nvPr/>
        </p:nvSpPr>
        <p:spPr>
          <a:xfrm>
            <a:off x="16227160" y="4981306"/>
            <a:ext cx="153343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Under Thermal Equilibrium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E3C5CBE-2177-43F4-793C-B72E376442A8}"/>
              </a:ext>
            </a:extLst>
          </p:cNvPr>
          <p:cNvSpPr txBox="1"/>
          <p:nvPr/>
        </p:nvSpPr>
        <p:spPr>
          <a:xfrm>
            <a:off x="740861" y="5880553"/>
            <a:ext cx="2285971" cy="584775"/>
          </a:xfrm>
          <a:prstGeom prst="rect">
            <a:avLst/>
          </a:prstGeom>
          <a:solidFill>
            <a:schemeClr val="accent1">
              <a:alpha val="5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151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Premelting</a:t>
            </a:r>
            <a:endParaRPr lang="en-US" sz="3200" baseline="-25000" dirty="0">
              <a:solidFill>
                <a:srgbClr val="1515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4" name="TextBox 413">
            <a:extLst>
              <a:ext uri="{FF2B5EF4-FFF2-40B4-BE49-F238E27FC236}">
                <a16:creationId xmlns:a16="http://schemas.microsoft.com/office/drawing/2014/main" id="{85A1B332-7AE5-B3E2-6476-861AE04D0CFD}"/>
              </a:ext>
            </a:extLst>
          </p:cNvPr>
          <p:cNvSpPr txBox="1"/>
          <p:nvPr/>
        </p:nvSpPr>
        <p:spPr>
          <a:xfrm>
            <a:off x="747996" y="9596298"/>
            <a:ext cx="2285971" cy="584775"/>
          </a:xfrm>
          <a:prstGeom prst="rect">
            <a:avLst/>
          </a:prstGeom>
          <a:solidFill>
            <a:schemeClr val="accent1">
              <a:alpha val="5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151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Prefreezing</a:t>
            </a:r>
            <a:endParaRPr lang="en-US" sz="3200" b="1" dirty="0">
              <a:solidFill>
                <a:srgbClr val="1515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3" name="群組 8">
            <a:extLst>
              <a:ext uri="{FF2B5EF4-FFF2-40B4-BE49-F238E27FC236}">
                <a16:creationId xmlns:a16="http://schemas.microsoft.com/office/drawing/2014/main" id="{76AE5ABD-E946-8234-28C9-81E323E14914}"/>
              </a:ext>
            </a:extLst>
          </p:cNvPr>
          <p:cNvGrpSpPr/>
          <p:nvPr/>
        </p:nvGrpSpPr>
        <p:grpSpPr>
          <a:xfrm>
            <a:off x="336099" y="853631"/>
            <a:ext cx="7446642" cy="2363253"/>
            <a:chOff x="1267008" y="1727949"/>
            <a:chExt cx="4000313" cy="1269532"/>
          </a:xfrm>
        </p:grpSpPr>
        <p:grpSp>
          <p:nvGrpSpPr>
            <p:cNvPr id="54" name="Group 182">
              <a:extLst>
                <a:ext uri="{FF2B5EF4-FFF2-40B4-BE49-F238E27FC236}">
                  <a16:creationId xmlns:a16="http://schemas.microsoft.com/office/drawing/2014/main" id="{A8E7B30B-1B11-C6B0-07CE-16E863870440}"/>
                </a:ext>
              </a:extLst>
            </p:cNvPr>
            <p:cNvGrpSpPr/>
            <p:nvPr/>
          </p:nvGrpSpPr>
          <p:grpSpPr>
            <a:xfrm>
              <a:off x="2230920" y="2117508"/>
              <a:ext cx="3036401" cy="879973"/>
              <a:chOff x="2303344" y="1327780"/>
              <a:chExt cx="3036401" cy="879973"/>
            </a:xfrm>
          </p:grpSpPr>
          <p:grpSp>
            <p:nvGrpSpPr>
              <p:cNvPr id="76" name="Group 123">
                <a:extLst>
                  <a:ext uri="{FF2B5EF4-FFF2-40B4-BE49-F238E27FC236}">
                    <a16:creationId xmlns:a16="http://schemas.microsoft.com/office/drawing/2014/main" id="{1158C897-49EC-E606-8736-8C366669B359}"/>
                  </a:ext>
                </a:extLst>
              </p:cNvPr>
              <p:cNvGrpSpPr/>
              <p:nvPr/>
            </p:nvGrpSpPr>
            <p:grpSpPr>
              <a:xfrm>
                <a:off x="2303344" y="1327780"/>
                <a:ext cx="2300927" cy="221856"/>
                <a:chOff x="1751656" y="5034001"/>
                <a:chExt cx="3335953" cy="321654"/>
              </a:xfrm>
            </p:grpSpPr>
            <p:sp>
              <p:nvSpPr>
                <p:cNvPr id="212" name="TextBox 165">
                  <a:extLst>
                    <a:ext uri="{FF2B5EF4-FFF2-40B4-BE49-F238E27FC236}">
                      <a16:creationId xmlns:a16="http://schemas.microsoft.com/office/drawing/2014/main" id="{51365E32-C503-189A-9C07-66999D8BF665}"/>
                    </a:ext>
                  </a:extLst>
                </p:cNvPr>
                <p:cNvSpPr txBox="1"/>
                <p:nvPr/>
              </p:nvSpPr>
              <p:spPr>
                <a:xfrm>
                  <a:off x="3167281" y="5034001"/>
                  <a:ext cx="263590" cy="321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371" h="593508">
                      <a:moveTo>
                        <a:pt x="0" y="0"/>
                      </a:moveTo>
                      <a:lnTo>
                        <a:pt x="425654" y="445853"/>
                      </a:lnTo>
                      <a:lnTo>
                        <a:pt x="425654" y="23165"/>
                      </a:lnTo>
                      <a:lnTo>
                        <a:pt x="486371" y="23165"/>
                      </a:lnTo>
                      <a:lnTo>
                        <a:pt x="486371" y="593508"/>
                      </a:lnTo>
                      <a:lnTo>
                        <a:pt x="60717" y="148380"/>
                      </a:lnTo>
                      <a:lnTo>
                        <a:pt x="60717" y="568895"/>
                      </a:lnTo>
                      <a:lnTo>
                        <a:pt x="0" y="5688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3366"/>
                </a:solidFill>
                <a:ln w="6350"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5700" spc="-30" dirty="0">
                    <a:latin typeface="Futura Std Book" panose="020B0502020204020303" pitchFamily="34" charset="0"/>
                  </a:endParaRPr>
                </a:p>
              </p:txBody>
            </p:sp>
            <p:sp>
              <p:nvSpPr>
                <p:cNvPr id="213" name="TextBox 166">
                  <a:extLst>
                    <a:ext uri="{FF2B5EF4-FFF2-40B4-BE49-F238E27FC236}">
                      <a16:creationId xmlns:a16="http://schemas.microsoft.com/office/drawing/2014/main" id="{FE7C7BD8-5078-25A0-1B38-A7FC1173906A}"/>
                    </a:ext>
                  </a:extLst>
                </p:cNvPr>
                <p:cNvSpPr txBox="1"/>
                <p:nvPr/>
              </p:nvSpPr>
              <p:spPr>
                <a:xfrm>
                  <a:off x="4494370" y="5034001"/>
                  <a:ext cx="263590" cy="321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371" h="593508">
                      <a:moveTo>
                        <a:pt x="0" y="0"/>
                      </a:moveTo>
                      <a:lnTo>
                        <a:pt x="425653" y="445853"/>
                      </a:lnTo>
                      <a:lnTo>
                        <a:pt x="425653" y="23165"/>
                      </a:lnTo>
                      <a:lnTo>
                        <a:pt x="486371" y="23165"/>
                      </a:lnTo>
                      <a:lnTo>
                        <a:pt x="486371" y="593508"/>
                      </a:lnTo>
                      <a:lnTo>
                        <a:pt x="60718" y="148380"/>
                      </a:lnTo>
                      <a:lnTo>
                        <a:pt x="60718" y="568895"/>
                      </a:lnTo>
                      <a:lnTo>
                        <a:pt x="0" y="5688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3366"/>
                </a:solidFill>
                <a:ln w="6350"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5700" spc="-30" dirty="0">
                    <a:latin typeface="Futura Std Book" panose="020B0502020204020303" pitchFamily="34" charset="0"/>
                  </a:endParaRPr>
                </a:p>
              </p:txBody>
            </p:sp>
            <p:sp>
              <p:nvSpPr>
                <p:cNvPr id="214" name="TextBox 167">
                  <a:extLst>
                    <a:ext uri="{FF2B5EF4-FFF2-40B4-BE49-F238E27FC236}">
                      <a16:creationId xmlns:a16="http://schemas.microsoft.com/office/drawing/2014/main" id="{26D08164-0DAD-38F0-F44B-D9E73FFF3286}"/>
                    </a:ext>
                  </a:extLst>
                </p:cNvPr>
                <p:cNvSpPr txBox="1"/>
                <p:nvPr/>
              </p:nvSpPr>
              <p:spPr>
                <a:xfrm>
                  <a:off x="2817507" y="5041455"/>
                  <a:ext cx="308315" cy="305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895" h="564552">
                      <a:moveTo>
                        <a:pt x="284446" y="0"/>
                      </a:moveTo>
                      <a:cubicBezTo>
                        <a:pt x="336965" y="598"/>
                        <a:pt x="384609" y="13470"/>
                        <a:pt x="427378" y="38616"/>
                      </a:cubicBezTo>
                      <a:cubicBezTo>
                        <a:pt x="470148" y="63763"/>
                        <a:pt x="504269" y="97598"/>
                        <a:pt x="529742" y="140122"/>
                      </a:cubicBezTo>
                      <a:cubicBezTo>
                        <a:pt x="555215" y="182645"/>
                        <a:pt x="568266" y="230272"/>
                        <a:pt x="568895" y="283000"/>
                      </a:cubicBezTo>
                      <a:cubicBezTo>
                        <a:pt x="568266" y="335939"/>
                        <a:pt x="555215" y="383547"/>
                        <a:pt x="529742" y="425825"/>
                      </a:cubicBezTo>
                      <a:cubicBezTo>
                        <a:pt x="504269" y="468103"/>
                        <a:pt x="470148" y="501652"/>
                        <a:pt x="427378" y="526472"/>
                      </a:cubicBezTo>
                      <a:cubicBezTo>
                        <a:pt x="384609" y="551292"/>
                        <a:pt x="336965" y="563985"/>
                        <a:pt x="284446" y="564552"/>
                      </a:cubicBezTo>
                      <a:cubicBezTo>
                        <a:pt x="231928" y="563985"/>
                        <a:pt x="184284" y="551292"/>
                        <a:pt x="141514" y="526472"/>
                      </a:cubicBezTo>
                      <a:cubicBezTo>
                        <a:pt x="98745" y="501652"/>
                        <a:pt x="64624" y="468103"/>
                        <a:pt x="39152" y="425825"/>
                      </a:cubicBezTo>
                      <a:cubicBezTo>
                        <a:pt x="13679" y="383547"/>
                        <a:pt x="629" y="335939"/>
                        <a:pt x="0" y="283000"/>
                      </a:cubicBezTo>
                      <a:cubicBezTo>
                        <a:pt x="629" y="230272"/>
                        <a:pt x="13679" y="182645"/>
                        <a:pt x="39152" y="140122"/>
                      </a:cubicBezTo>
                      <a:cubicBezTo>
                        <a:pt x="64624" y="97598"/>
                        <a:pt x="98745" y="63763"/>
                        <a:pt x="141514" y="38616"/>
                      </a:cubicBezTo>
                      <a:cubicBezTo>
                        <a:pt x="184284" y="13470"/>
                        <a:pt x="231928" y="598"/>
                        <a:pt x="284446" y="0"/>
                      </a:cubicBezTo>
                      <a:close/>
                      <a:moveTo>
                        <a:pt x="284446" y="56374"/>
                      </a:moveTo>
                      <a:cubicBezTo>
                        <a:pt x="242250" y="56870"/>
                        <a:pt x="204359" y="67221"/>
                        <a:pt x="170771" y="87427"/>
                      </a:cubicBezTo>
                      <a:cubicBezTo>
                        <a:pt x="137185" y="107634"/>
                        <a:pt x="110555" y="134718"/>
                        <a:pt x="90885" y="168682"/>
                      </a:cubicBezTo>
                      <a:cubicBezTo>
                        <a:pt x="71215" y="202645"/>
                        <a:pt x="61159" y="240510"/>
                        <a:pt x="60717" y="282276"/>
                      </a:cubicBezTo>
                      <a:cubicBezTo>
                        <a:pt x="61186" y="323815"/>
                        <a:pt x="71349" y="361572"/>
                        <a:pt x="91207" y="395549"/>
                      </a:cubicBezTo>
                      <a:cubicBezTo>
                        <a:pt x="111064" y="429525"/>
                        <a:pt x="137801" y="456664"/>
                        <a:pt x="171416" y="476964"/>
                      </a:cubicBezTo>
                      <a:cubicBezTo>
                        <a:pt x="205029" y="497264"/>
                        <a:pt x="242706" y="507668"/>
                        <a:pt x="284446" y="508178"/>
                      </a:cubicBezTo>
                      <a:cubicBezTo>
                        <a:pt x="326186" y="507668"/>
                        <a:pt x="363863" y="497264"/>
                        <a:pt x="397478" y="476964"/>
                      </a:cubicBezTo>
                      <a:cubicBezTo>
                        <a:pt x="431093" y="456664"/>
                        <a:pt x="457829" y="429525"/>
                        <a:pt x="477687" y="395549"/>
                      </a:cubicBezTo>
                      <a:cubicBezTo>
                        <a:pt x="497545" y="361572"/>
                        <a:pt x="507708" y="323815"/>
                        <a:pt x="508177" y="282276"/>
                      </a:cubicBezTo>
                      <a:cubicBezTo>
                        <a:pt x="507735" y="240510"/>
                        <a:pt x="497679" y="202645"/>
                        <a:pt x="478008" y="168682"/>
                      </a:cubicBezTo>
                      <a:cubicBezTo>
                        <a:pt x="458338" y="134719"/>
                        <a:pt x="431709" y="107634"/>
                        <a:pt x="398121" y="87427"/>
                      </a:cubicBezTo>
                      <a:cubicBezTo>
                        <a:pt x="364534" y="67221"/>
                        <a:pt x="326642" y="56870"/>
                        <a:pt x="284446" y="56374"/>
                      </a:cubicBezTo>
                      <a:close/>
                    </a:path>
                  </a:pathLst>
                </a:custGeom>
                <a:solidFill>
                  <a:srgbClr val="003366"/>
                </a:solidFill>
                <a:ln w="6350"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5700" spc="-30" dirty="0">
                    <a:latin typeface="Futura Std Book" panose="020B0502020204020303" pitchFamily="34" charset="0"/>
                  </a:endParaRPr>
                </a:p>
              </p:txBody>
            </p:sp>
            <p:sp>
              <p:nvSpPr>
                <p:cNvPr id="215" name="TextBox 168">
                  <a:extLst>
                    <a:ext uri="{FF2B5EF4-FFF2-40B4-BE49-F238E27FC236}">
                      <a16:creationId xmlns:a16="http://schemas.microsoft.com/office/drawing/2014/main" id="{85ACCB69-C38D-6968-3DD2-6AEF3A617565}"/>
                    </a:ext>
                  </a:extLst>
                </p:cNvPr>
                <p:cNvSpPr txBox="1"/>
                <p:nvPr/>
              </p:nvSpPr>
              <p:spPr>
                <a:xfrm>
                  <a:off x="3473270" y="5041455"/>
                  <a:ext cx="292411" cy="305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551" h="564552">
                      <a:moveTo>
                        <a:pt x="284450" y="0"/>
                      </a:moveTo>
                      <a:cubicBezTo>
                        <a:pt x="332269" y="208"/>
                        <a:pt x="375468" y="10452"/>
                        <a:pt x="414048" y="30732"/>
                      </a:cubicBezTo>
                      <a:cubicBezTo>
                        <a:pt x="452627" y="51012"/>
                        <a:pt x="486398" y="80078"/>
                        <a:pt x="515360" y="117931"/>
                      </a:cubicBezTo>
                      <a:lnTo>
                        <a:pt x="471256" y="159210"/>
                      </a:lnTo>
                      <a:cubicBezTo>
                        <a:pt x="448509" y="126727"/>
                        <a:pt x="421598" y="101531"/>
                        <a:pt x="390524" y="83622"/>
                      </a:cubicBezTo>
                      <a:cubicBezTo>
                        <a:pt x="359450" y="65713"/>
                        <a:pt x="323851" y="56630"/>
                        <a:pt x="283726" y="56374"/>
                      </a:cubicBezTo>
                      <a:cubicBezTo>
                        <a:pt x="241767" y="56910"/>
                        <a:pt x="204045" y="67505"/>
                        <a:pt x="170559" y="88158"/>
                      </a:cubicBezTo>
                      <a:cubicBezTo>
                        <a:pt x="137074" y="108810"/>
                        <a:pt x="110507" y="136302"/>
                        <a:pt x="90860" y="170633"/>
                      </a:cubicBezTo>
                      <a:cubicBezTo>
                        <a:pt x="71212" y="204964"/>
                        <a:pt x="61164" y="242916"/>
                        <a:pt x="60717" y="284487"/>
                      </a:cubicBezTo>
                      <a:cubicBezTo>
                        <a:pt x="60838" y="313630"/>
                        <a:pt x="66390" y="341392"/>
                        <a:pt x="77371" y="367771"/>
                      </a:cubicBezTo>
                      <a:cubicBezTo>
                        <a:pt x="88352" y="394150"/>
                        <a:pt x="104040" y="417775"/>
                        <a:pt x="124434" y="438646"/>
                      </a:cubicBezTo>
                      <a:cubicBezTo>
                        <a:pt x="144738" y="458972"/>
                        <a:pt x="168390" y="475540"/>
                        <a:pt x="195392" y="488351"/>
                      </a:cubicBezTo>
                      <a:cubicBezTo>
                        <a:pt x="222393" y="501161"/>
                        <a:pt x="250389" y="507770"/>
                        <a:pt x="279382" y="508178"/>
                      </a:cubicBezTo>
                      <a:cubicBezTo>
                        <a:pt x="311647" y="507945"/>
                        <a:pt x="342532" y="500685"/>
                        <a:pt x="372035" y="486396"/>
                      </a:cubicBezTo>
                      <a:cubicBezTo>
                        <a:pt x="401538" y="472107"/>
                        <a:pt x="425773" y="452184"/>
                        <a:pt x="444736" y="426629"/>
                      </a:cubicBezTo>
                      <a:cubicBezTo>
                        <a:pt x="463701" y="401073"/>
                        <a:pt x="473507" y="371279"/>
                        <a:pt x="474155" y="337247"/>
                      </a:cubicBezTo>
                      <a:lnTo>
                        <a:pt x="311965" y="337247"/>
                      </a:lnTo>
                      <a:lnTo>
                        <a:pt x="311965" y="280873"/>
                      </a:lnTo>
                      <a:lnTo>
                        <a:pt x="539215" y="280873"/>
                      </a:lnTo>
                      <a:cubicBezTo>
                        <a:pt x="540617" y="317542"/>
                        <a:pt x="537635" y="351609"/>
                        <a:pt x="530270" y="383073"/>
                      </a:cubicBezTo>
                      <a:cubicBezTo>
                        <a:pt x="522905" y="414536"/>
                        <a:pt x="507092" y="444649"/>
                        <a:pt x="482829" y="473412"/>
                      </a:cubicBezTo>
                      <a:cubicBezTo>
                        <a:pt x="457312" y="502538"/>
                        <a:pt x="426905" y="524965"/>
                        <a:pt x="391609" y="540692"/>
                      </a:cubicBezTo>
                      <a:cubicBezTo>
                        <a:pt x="356312" y="556419"/>
                        <a:pt x="319386" y="564372"/>
                        <a:pt x="280830" y="564552"/>
                      </a:cubicBezTo>
                      <a:cubicBezTo>
                        <a:pt x="229039" y="563926"/>
                        <a:pt x="182029" y="551026"/>
                        <a:pt x="139800" y="525851"/>
                      </a:cubicBezTo>
                      <a:cubicBezTo>
                        <a:pt x="97571" y="500676"/>
                        <a:pt x="63870" y="466977"/>
                        <a:pt x="38697" y="424754"/>
                      </a:cubicBezTo>
                      <a:cubicBezTo>
                        <a:pt x="13523" y="382530"/>
                        <a:pt x="625" y="335534"/>
                        <a:pt x="0" y="283764"/>
                      </a:cubicBezTo>
                      <a:cubicBezTo>
                        <a:pt x="602" y="231018"/>
                        <a:pt x="13546" y="183322"/>
                        <a:pt x="38831" y="140676"/>
                      </a:cubicBezTo>
                      <a:cubicBezTo>
                        <a:pt x="64116" y="98031"/>
                        <a:pt x="98130" y="64075"/>
                        <a:pt x="140873" y="38809"/>
                      </a:cubicBezTo>
                      <a:cubicBezTo>
                        <a:pt x="183616" y="13543"/>
                        <a:pt x="231475" y="607"/>
                        <a:pt x="284450" y="0"/>
                      </a:cubicBezTo>
                      <a:close/>
                    </a:path>
                  </a:pathLst>
                </a:custGeom>
                <a:solidFill>
                  <a:srgbClr val="003366"/>
                </a:solidFill>
                <a:ln w="6350"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5700" spc="-30" dirty="0">
                    <a:latin typeface="Futura Std Book" panose="020B0502020204020303" pitchFamily="34" charset="0"/>
                  </a:endParaRPr>
                </a:p>
              </p:txBody>
            </p:sp>
            <p:sp>
              <p:nvSpPr>
                <p:cNvPr id="216" name="TextBox 169">
                  <a:extLst>
                    <a:ext uri="{FF2B5EF4-FFF2-40B4-BE49-F238E27FC236}">
                      <a16:creationId xmlns:a16="http://schemas.microsoft.com/office/drawing/2014/main" id="{64AA11B0-819C-16B0-955C-A4923CA0C3C4}"/>
                    </a:ext>
                  </a:extLst>
                </p:cNvPr>
                <p:cNvSpPr txBox="1"/>
                <p:nvPr/>
              </p:nvSpPr>
              <p:spPr>
                <a:xfrm>
                  <a:off x="4141965" y="5041455"/>
                  <a:ext cx="308314" cy="305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894" h="564552">
                      <a:moveTo>
                        <a:pt x="284446" y="0"/>
                      </a:moveTo>
                      <a:cubicBezTo>
                        <a:pt x="336965" y="598"/>
                        <a:pt x="384609" y="13470"/>
                        <a:pt x="427379" y="38616"/>
                      </a:cubicBezTo>
                      <a:cubicBezTo>
                        <a:pt x="470148" y="63763"/>
                        <a:pt x="504269" y="97598"/>
                        <a:pt x="529742" y="140122"/>
                      </a:cubicBezTo>
                      <a:cubicBezTo>
                        <a:pt x="555215" y="182645"/>
                        <a:pt x="568265" y="230272"/>
                        <a:pt x="568894" y="283000"/>
                      </a:cubicBezTo>
                      <a:cubicBezTo>
                        <a:pt x="568265" y="335939"/>
                        <a:pt x="555215" y="383547"/>
                        <a:pt x="529742" y="425825"/>
                      </a:cubicBezTo>
                      <a:cubicBezTo>
                        <a:pt x="504269" y="468103"/>
                        <a:pt x="470148" y="501652"/>
                        <a:pt x="427379" y="526472"/>
                      </a:cubicBezTo>
                      <a:cubicBezTo>
                        <a:pt x="384609" y="551292"/>
                        <a:pt x="336965" y="563985"/>
                        <a:pt x="284446" y="564552"/>
                      </a:cubicBezTo>
                      <a:cubicBezTo>
                        <a:pt x="231928" y="563985"/>
                        <a:pt x="184284" y="551292"/>
                        <a:pt x="141514" y="526472"/>
                      </a:cubicBezTo>
                      <a:cubicBezTo>
                        <a:pt x="98745" y="501652"/>
                        <a:pt x="64624" y="468103"/>
                        <a:pt x="39152" y="425825"/>
                      </a:cubicBezTo>
                      <a:cubicBezTo>
                        <a:pt x="13680" y="383547"/>
                        <a:pt x="629" y="335939"/>
                        <a:pt x="0" y="283000"/>
                      </a:cubicBezTo>
                      <a:cubicBezTo>
                        <a:pt x="629" y="230272"/>
                        <a:pt x="13680" y="182645"/>
                        <a:pt x="39152" y="140122"/>
                      </a:cubicBezTo>
                      <a:cubicBezTo>
                        <a:pt x="64624" y="97598"/>
                        <a:pt x="98745" y="63763"/>
                        <a:pt x="141514" y="38616"/>
                      </a:cubicBezTo>
                      <a:cubicBezTo>
                        <a:pt x="184284" y="13470"/>
                        <a:pt x="231928" y="598"/>
                        <a:pt x="284446" y="0"/>
                      </a:cubicBezTo>
                      <a:close/>
                      <a:moveTo>
                        <a:pt x="284446" y="56374"/>
                      </a:moveTo>
                      <a:cubicBezTo>
                        <a:pt x="242251" y="56870"/>
                        <a:pt x="204359" y="67221"/>
                        <a:pt x="170771" y="87427"/>
                      </a:cubicBezTo>
                      <a:cubicBezTo>
                        <a:pt x="137184" y="107634"/>
                        <a:pt x="110555" y="134718"/>
                        <a:pt x="90885" y="168682"/>
                      </a:cubicBezTo>
                      <a:cubicBezTo>
                        <a:pt x="71216" y="202645"/>
                        <a:pt x="61159" y="240510"/>
                        <a:pt x="60717" y="282276"/>
                      </a:cubicBezTo>
                      <a:cubicBezTo>
                        <a:pt x="61186" y="323815"/>
                        <a:pt x="71350" y="361572"/>
                        <a:pt x="91207" y="395549"/>
                      </a:cubicBezTo>
                      <a:cubicBezTo>
                        <a:pt x="111065" y="429525"/>
                        <a:pt x="137801" y="456664"/>
                        <a:pt x="171415" y="476964"/>
                      </a:cubicBezTo>
                      <a:cubicBezTo>
                        <a:pt x="205029" y="497264"/>
                        <a:pt x="242707" y="507668"/>
                        <a:pt x="284446" y="508178"/>
                      </a:cubicBezTo>
                      <a:cubicBezTo>
                        <a:pt x="326186" y="507668"/>
                        <a:pt x="363863" y="497264"/>
                        <a:pt x="397478" y="476964"/>
                      </a:cubicBezTo>
                      <a:cubicBezTo>
                        <a:pt x="431092" y="456664"/>
                        <a:pt x="457829" y="429525"/>
                        <a:pt x="477687" y="395549"/>
                      </a:cubicBezTo>
                      <a:cubicBezTo>
                        <a:pt x="497545" y="361572"/>
                        <a:pt x="507708" y="323815"/>
                        <a:pt x="508177" y="282276"/>
                      </a:cubicBezTo>
                      <a:cubicBezTo>
                        <a:pt x="507735" y="240510"/>
                        <a:pt x="497678" y="202645"/>
                        <a:pt x="478009" y="168682"/>
                      </a:cubicBezTo>
                      <a:cubicBezTo>
                        <a:pt x="458338" y="134719"/>
                        <a:pt x="431709" y="107634"/>
                        <a:pt x="398122" y="87427"/>
                      </a:cubicBezTo>
                      <a:cubicBezTo>
                        <a:pt x="364534" y="67221"/>
                        <a:pt x="326642" y="56870"/>
                        <a:pt x="284446" y="56374"/>
                      </a:cubicBezTo>
                      <a:close/>
                    </a:path>
                  </a:pathLst>
                </a:custGeom>
                <a:solidFill>
                  <a:srgbClr val="003366"/>
                </a:solidFill>
                <a:ln w="6350"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5700" spc="-30" dirty="0">
                    <a:latin typeface="Futura Std Book" panose="020B0502020204020303" pitchFamily="34" charset="0"/>
                  </a:endParaRPr>
                </a:p>
              </p:txBody>
            </p:sp>
            <p:sp>
              <p:nvSpPr>
                <p:cNvPr id="224" name="TextBox 170">
                  <a:extLst>
                    <a:ext uri="{FF2B5EF4-FFF2-40B4-BE49-F238E27FC236}">
                      <a16:creationId xmlns:a16="http://schemas.microsoft.com/office/drawing/2014/main" id="{22E21CCC-2634-3D31-04A9-954DCDF547F4}"/>
                    </a:ext>
                  </a:extLst>
                </p:cNvPr>
                <p:cNvSpPr txBox="1"/>
                <p:nvPr/>
              </p:nvSpPr>
              <p:spPr>
                <a:xfrm>
                  <a:off x="4795198" y="5041455"/>
                  <a:ext cx="292411" cy="305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551" h="564552">
                      <a:moveTo>
                        <a:pt x="284450" y="0"/>
                      </a:moveTo>
                      <a:cubicBezTo>
                        <a:pt x="332269" y="208"/>
                        <a:pt x="375468" y="10452"/>
                        <a:pt x="414048" y="30732"/>
                      </a:cubicBezTo>
                      <a:cubicBezTo>
                        <a:pt x="452627" y="51012"/>
                        <a:pt x="486398" y="80078"/>
                        <a:pt x="515359" y="117931"/>
                      </a:cubicBezTo>
                      <a:lnTo>
                        <a:pt x="471256" y="159210"/>
                      </a:lnTo>
                      <a:cubicBezTo>
                        <a:pt x="448508" y="126727"/>
                        <a:pt x="421598" y="101531"/>
                        <a:pt x="390524" y="83622"/>
                      </a:cubicBezTo>
                      <a:cubicBezTo>
                        <a:pt x="359450" y="65713"/>
                        <a:pt x="323851" y="56630"/>
                        <a:pt x="283726" y="56374"/>
                      </a:cubicBezTo>
                      <a:cubicBezTo>
                        <a:pt x="241767" y="56910"/>
                        <a:pt x="204044" y="67505"/>
                        <a:pt x="170559" y="88158"/>
                      </a:cubicBezTo>
                      <a:cubicBezTo>
                        <a:pt x="137074" y="108810"/>
                        <a:pt x="110507" y="136302"/>
                        <a:pt x="90860" y="170633"/>
                      </a:cubicBezTo>
                      <a:cubicBezTo>
                        <a:pt x="71212" y="204964"/>
                        <a:pt x="61165" y="242916"/>
                        <a:pt x="60717" y="284487"/>
                      </a:cubicBezTo>
                      <a:cubicBezTo>
                        <a:pt x="60838" y="313630"/>
                        <a:pt x="66389" y="341392"/>
                        <a:pt x="77371" y="367771"/>
                      </a:cubicBezTo>
                      <a:cubicBezTo>
                        <a:pt x="88352" y="394150"/>
                        <a:pt x="104040" y="417775"/>
                        <a:pt x="124434" y="438646"/>
                      </a:cubicBezTo>
                      <a:cubicBezTo>
                        <a:pt x="144738" y="458972"/>
                        <a:pt x="168391" y="475540"/>
                        <a:pt x="195392" y="488351"/>
                      </a:cubicBezTo>
                      <a:cubicBezTo>
                        <a:pt x="222392" y="501161"/>
                        <a:pt x="250390" y="507770"/>
                        <a:pt x="279382" y="508178"/>
                      </a:cubicBezTo>
                      <a:cubicBezTo>
                        <a:pt x="311647" y="507945"/>
                        <a:pt x="342531" y="500685"/>
                        <a:pt x="372034" y="486396"/>
                      </a:cubicBezTo>
                      <a:cubicBezTo>
                        <a:pt x="401538" y="472107"/>
                        <a:pt x="425772" y="452184"/>
                        <a:pt x="444736" y="426629"/>
                      </a:cubicBezTo>
                      <a:cubicBezTo>
                        <a:pt x="463700" y="401073"/>
                        <a:pt x="473506" y="371279"/>
                        <a:pt x="474155" y="337247"/>
                      </a:cubicBezTo>
                      <a:lnTo>
                        <a:pt x="311964" y="337247"/>
                      </a:lnTo>
                      <a:lnTo>
                        <a:pt x="311964" y="280873"/>
                      </a:lnTo>
                      <a:lnTo>
                        <a:pt x="539216" y="280873"/>
                      </a:lnTo>
                      <a:cubicBezTo>
                        <a:pt x="540616" y="317542"/>
                        <a:pt x="537635" y="351609"/>
                        <a:pt x="530270" y="383073"/>
                      </a:cubicBezTo>
                      <a:cubicBezTo>
                        <a:pt x="522906" y="414536"/>
                        <a:pt x="507092" y="444649"/>
                        <a:pt x="482829" y="473412"/>
                      </a:cubicBezTo>
                      <a:cubicBezTo>
                        <a:pt x="457312" y="502538"/>
                        <a:pt x="426906" y="524965"/>
                        <a:pt x="391608" y="540692"/>
                      </a:cubicBezTo>
                      <a:cubicBezTo>
                        <a:pt x="356312" y="556419"/>
                        <a:pt x="319386" y="564372"/>
                        <a:pt x="280830" y="564552"/>
                      </a:cubicBezTo>
                      <a:cubicBezTo>
                        <a:pt x="229039" y="563926"/>
                        <a:pt x="182029" y="551026"/>
                        <a:pt x="139800" y="525851"/>
                      </a:cubicBezTo>
                      <a:cubicBezTo>
                        <a:pt x="97572" y="500676"/>
                        <a:pt x="63870" y="466977"/>
                        <a:pt x="38697" y="424754"/>
                      </a:cubicBezTo>
                      <a:cubicBezTo>
                        <a:pt x="13524" y="382530"/>
                        <a:pt x="625" y="335534"/>
                        <a:pt x="0" y="283764"/>
                      </a:cubicBezTo>
                      <a:cubicBezTo>
                        <a:pt x="603" y="231018"/>
                        <a:pt x="13546" y="183322"/>
                        <a:pt x="38831" y="140676"/>
                      </a:cubicBezTo>
                      <a:cubicBezTo>
                        <a:pt x="64116" y="98031"/>
                        <a:pt x="98130" y="64075"/>
                        <a:pt x="140873" y="38809"/>
                      </a:cubicBezTo>
                      <a:cubicBezTo>
                        <a:pt x="183616" y="13543"/>
                        <a:pt x="231475" y="607"/>
                        <a:pt x="284450" y="0"/>
                      </a:cubicBezTo>
                      <a:close/>
                    </a:path>
                  </a:pathLst>
                </a:custGeom>
                <a:solidFill>
                  <a:srgbClr val="003366"/>
                </a:solidFill>
                <a:ln w="6350"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5700" spc="-30" dirty="0">
                    <a:latin typeface="Futura Std Book" panose="020B0502020204020303" pitchFamily="34" charset="0"/>
                  </a:endParaRPr>
                </a:p>
              </p:txBody>
            </p:sp>
            <p:sp>
              <p:nvSpPr>
                <p:cNvPr id="225" name="TextBox 171">
                  <a:extLst>
                    <a:ext uri="{FF2B5EF4-FFF2-40B4-BE49-F238E27FC236}">
                      <a16:creationId xmlns:a16="http://schemas.microsoft.com/office/drawing/2014/main" id="{CCE13963-025E-AE38-F94B-92E7FA99A9A1}"/>
                    </a:ext>
                  </a:extLst>
                </p:cNvPr>
                <p:cNvSpPr txBox="1"/>
                <p:nvPr/>
              </p:nvSpPr>
              <p:spPr>
                <a:xfrm>
                  <a:off x="1751656" y="5046556"/>
                  <a:ext cx="176496" cy="295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665" h="545730">
                      <a:moveTo>
                        <a:pt x="0" y="0"/>
                      </a:moveTo>
                      <a:lnTo>
                        <a:pt x="325665" y="0"/>
                      </a:lnTo>
                      <a:lnTo>
                        <a:pt x="325665" y="56373"/>
                      </a:lnTo>
                      <a:lnTo>
                        <a:pt x="192467" y="56373"/>
                      </a:lnTo>
                      <a:lnTo>
                        <a:pt x="192467" y="545730"/>
                      </a:lnTo>
                      <a:lnTo>
                        <a:pt x="131750" y="545730"/>
                      </a:lnTo>
                      <a:lnTo>
                        <a:pt x="131750" y="56373"/>
                      </a:lnTo>
                      <a:lnTo>
                        <a:pt x="0" y="5637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3366"/>
                </a:solidFill>
                <a:ln w="6350"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5700" spc="-30" dirty="0">
                    <a:latin typeface="Futura Std Book" panose="020B0502020204020303" pitchFamily="34" charset="0"/>
                  </a:endParaRPr>
                </a:p>
              </p:txBody>
            </p:sp>
            <p:sp>
              <p:nvSpPr>
                <p:cNvPr id="226" name="TextBox 172">
                  <a:extLst>
                    <a:ext uri="{FF2B5EF4-FFF2-40B4-BE49-F238E27FC236}">
                      <a16:creationId xmlns:a16="http://schemas.microsoft.com/office/drawing/2014/main" id="{6D6A1FFE-FAD8-E398-A811-93AF593B5CB8}"/>
                    </a:ext>
                  </a:extLst>
                </p:cNvPr>
                <p:cNvSpPr txBox="1"/>
                <p:nvPr/>
              </p:nvSpPr>
              <p:spPr>
                <a:xfrm>
                  <a:off x="1958670" y="5046556"/>
                  <a:ext cx="217296" cy="295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50" h="545730">
                      <a:moveTo>
                        <a:pt x="0" y="0"/>
                      </a:moveTo>
                      <a:lnTo>
                        <a:pt x="60717" y="0"/>
                      </a:lnTo>
                      <a:lnTo>
                        <a:pt x="60717" y="221513"/>
                      </a:lnTo>
                      <a:lnTo>
                        <a:pt x="340233" y="221513"/>
                      </a:lnTo>
                      <a:lnTo>
                        <a:pt x="340233" y="0"/>
                      </a:lnTo>
                      <a:lnTo>
                        <a:pt x="400950" y="0"/>
                      </a:lnTo>
                      <a:lnTo>
                        <a:pt x="400950" y="545730"/>
                      </a:lnTo>
                      <a:lnTo>
                        <a:pt x="340233" y="545730"/>
                      </a:lnTo>
                      <a:lnTo>
                        <a:pt x="340233" y="277887"/>
                      </a:lnTo>
                      <a:lnTo>
                        <a:pt x="60717" y="277887"/>
                      </a:lnTo>
                      <a:lnTo>
                        <a:pt x="60717" y="545730"/>
                      </a:lnTo>
                      <a:lnTo>
                        <a:pt x="0" y="5457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3366"/>
                </a:solidFill>
                <a:ln w="6350"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5700" spc="-30" dirty="0">
                    <a:latin typeface="Futura Std Book" panose="020B0502020204020303" pitchFamily="34" charset="0"/>
                  </a:endParaRPr>
                </a:p>
              </p:txBody>
            </p:sp>
            <p:sp>
              <p:nvSpPr>
                <p:cNvPr id="227" name="TextBox 173">
                  <a:extLst>
                    <a:ext uri="{FF2B5EF4-FFF2-40B4-BE49-F238E27FC236}">
                      <a16:creationId xmlns:a16="http://schemas.microsoft.com/office/drawing/2014/main" id="{60F52A3E-0CEF-E5C3-764E-9F7E6B268FFC}"/>
                    </a:ext>
                  </a:extLst>
                </p:cNvPr>
                <p:cNvSpPr txBox="1"/>
                <p:nvPr/>
              </p:nvSpPr>
              <p:spPr>
                <a:xfrm>
                  <a:off x="2235854" y="5046556"/>
                  <a:ext cx="153347" cy="295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55" h="545730">
                      <a:moveTo>
                        <a:pt x="0" y="0"/>
                      </a:moveTo>
                      <a:lnTo>
                        <a:pt x="282955" y="0"/>
                      </a:lnTo>
                      <a:lnTo>
                        <a:pt x="282955" y="56373"/>
                      </a:lnTo>
                      <a:lnTo>
                        <a:pt x="60718" y="56373"/>
                      </a:lnTo>
                      <a:lnTo>
                        <a:pt x="60718" y="218618"/>
                      </a:lnTo>
                      <a:lnTo>
                        <a:pt x="276440" y="218618"/>
                      </a:lnTo>
                      <a:lnTo>
                        <a:pt x="276440" y="274991"/>
                      </a:lnTo>
                      <a:lnTo>
                        <a:pt x="60718" y="274991"/>
                      </a:lnTo>
                      <a:lnTo>
                        <a:pt x="60718" y="489356"/>
                      </a:lnTo>
                      <a:lnTo>
                        <a:pt x="282955" y="489356"/>
                      </a:lnTo>
                      <a:lnTo>
                        <a:pt x="282955" y="545730"/>
                      </a:lnTo>
                      <a:lnTo>
                        <a:pt x="0" y="5457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3366"/>
                </a:solidFill>
                <a:ln w="6350"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5700" spc="-30" dirty="0">
                    <a:latin typeface="Futura Std Book" panose="020B0502020204020303" pitchFamily="34" charset="0"/>
                  </a:endParaRPr>
                </a:p>
              </p:txBody>
            </p:sp>
            <p:sp>
              <p:nvSpPr>
                <p:cNvPr id="228" name="TextBox 174">
                  <a:extLst>
                    <a:ext uri="{FF2B5EF4-FFF2-40B4-BE49-F238E27FC236}">
                      <a16:creationId xmlns:a16="http://schemas.microsoft.com/office/drawing/2014/main" id="{9259E956-B86D-C596-3509-0119A15DF72B}"/>
                    </a:ext>
                  </a:extLst>
                </p:cNvPr>
                <p:cNvSpPr txBox="1"/>
                <p:nvPr/>
              </p:nvSpPr>
              <p:spPr>
                <a:xfrm>
                  <a:off x="2561514" y="5046556"/>
                  <a:ext cx="217296" cy="295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50" h="545730">
                      <a:moveTo>
                        <a:pt x="0" y="0"/>
                      </a:moveTo>
                      <a:lnTo>
                        <a:pt x="60717" y="0"/>
                      </a:lnTo>
                      <a:lnTo>
                        <a:pt x="60717" y="221513"/>
                      </a:lnTo>
                      <a:lnTo>
                        <a:pt x="340233" y="221513"/>
                      </a:lnTo>
                      <a:lnTo>
                        <a:pt x="340233" y="0"/>
                      </a:lnTo>
                      <a:lnTo>
                        <a:pt x="400950" y="0"/>
                      </a:lnTo>
                      <a:lnTo>
                        <a:pt x="400950" y="545730"/>
                      </a:lnTo>
                      <a:lnTo>
                        <a:pt x="340233" y="545730"/>
                      </a:lnTo>
                      <a:lnTo>
                        <a:pt x="340233" y="277887"/>
                      </a:lnTo>
                      <a:lnTo>
                        <a:pt x="60717" y="277887"/>
                      </a:lnTo>
                      <a:lnTo>
                        <a:pt x="60717" y="545730"/>
                      </a:lnTo>
                      <a:lnTo>
                        <a:pt x="0" y="5457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3366"/>
                </a:solidFill>
                <a:ln w="6350"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5700" spc="-30" dirty="0">
                    <a:latin typeface="Futura Std Book" panose="020B0502020204020303" pitchFamily="34" charset="0"/>
                  </a:endParaRPr>
                </a:p>
              </p:txBody>
            </p:sp>
            <p:sp>
              <p:nvSpPr>
                <p:cNvPr id="229" name="TextBox 175">
                  <a:extLst>
                    <a:ext uri="{FF2B5EF4-FFF2-40B4-BE49-F238E27FC236}">
                      <a16:creationId xmlns:a16="http://schemas.microsoft.com/office/drawing/2014/main" id="{B41F44E4-C9D3-B07E-727B-F4962A87A004}"/>
                    </a:ext>
                  </a:extLst>
                </p:cNvPr>
                <p:cNvSpPr txBox="1"/>
                <p:nvPr/>
              </p:nvSpPr>
              <p:spPr>
                <a:xfrm>
                  <a:off x="3922232" y="5046556"/>
                  <a:ext cx="207881" cy="295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576" h="545730">
                      <a:moveTo>
                        <a:pt x="0" y="0"/>
                      </a:moveTo>
                      <a:lnTo>
                        <a:pt x="60717" y="0"/>
                      </a:lnTo>
                      <a:lnTo>
                        <a:pt x="60717" y="233781"/>
                      </a:lnTo>
                      <a:lnTo>
                        <a:pt x="293089" y="0"/>
                      </a:lnTo>
                      <a:lnTo>
                        <a:pt x="374890" y="0"/>
                      </a:lnTo>
                      <a:lnTo>
                        <a:pt x="118629" y="254047"/>
                      </a:lnTo>
                      <a:lnTo>
                        <a:pt x="383576" y="545730"/>
                      </a:lnTo>
                      <a:lnTo>
                        <a:pt x="299604" y="545730"/>
                      </a:lnTo>
                      <a:lnTo>
                        <a:pt x="75919" y="295303"/>
                      </a:lnTo>
                      <a:lnTo>
                        <a:pt x="60717" y="310502"/>
                      </a:lnTo>
                      <a:lnTo>
                        <a:pt x="60717" y="545730"/>
                      </a:lnTo>
                      <a:lnTo>
                        <a:pt x="0" y="5457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3366"/>
                </a:solidFill>
                <a:ln w="6350"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5700" spc="-30" dirty="0">
                    <a:latin typeface="Futura Std Book" panose="020B0502020204020303" pitchFamily="34" charset="0"/>
                  </a:endParaRPr>
                </a:p>
              </p:txBody>
            </p:sp>
          </p:grpSp>
          <p:grpSp>
            <p:nvGrpSpPr>
              <p:cNvPr id="77" name="Group 124">
                <a:extLst>
                  <a:ext uri="{FF2B5EF4-FFF2-40B4-BE49-F238E27FC236}">
                    <a16:creationId xmlns:a16="http://schemas.microsoft.com/office/drawing/2014/main" id="{7E048CE1-BF08-7A95-35A5-BC741D4D495A}"/>
                  </a:ext>
                </a:extLst>
              </p:cNvPr>
              <p:cNvGrpSpPr/>
              <p:nvPr/>
            </p:nvGrpSpPr>
            <p:grpSpPr>
              <a:xfrm>
                <a:off x="2303344" y="1984814"/>
                <a:ext cx="2487330" cy="222939"/>
                <a:chOff x="1751656" y="5986588"/>
                <a:chExt cx="3606206" cy="323223"/>
              </a:xfrm>
            </p:grpSpPr>
            <p:sp>
              <p:nvSpPr>
                <p:cNvPr id="100" name="TextBox 152">
                  <a:extLst>
                    <a:ext uri="{FF2B5EF4-FFF2-40B4-BE49-F238E27FC236}">
                      <a16:creationId xmlns:a16="http://schemas.microsoft.com/office/drawing/2014/main" id="{F6EB6CFD-732D-5A23-FB15-F968E4D6523B}"/>
                    </a:ext>
                  </a:extLst>
                </p:cNvPr>
                <p:cNvSpPr txBox="1"/>
                <p:nvPr/>
              </p:nvSpPr>
              <p:spPr>
                <a:xfrm>
                  <a:off x="1751656" y="5986588"/>
                  <a:ext cx="269475" cy="309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229" h="571791">
                      <a:moveTo>
                        <a:pt x="251872" y="0"/>
                      </a:moveTo>
                      <a:lnTo>
                        <a:pt x="497229" y="571791"/>
                      </a:lnTo>
                      <a:lnTo>
                        <a:pt x="429918" y="571791"/>
                      </a:lnTo>
                      <a:lnTo>
                        <a:pt x="365503" y="416876"/>
                      </a:lnTo>
                      <a:lnTo>
                        <a:pt x="132449" y="416876"/>
                      </a:lnTo>
                      <a:lnTo>
                        <a:pt x="66587" y="571791"/>
                      </a:lnTo>
                      <a:lnTo>
                        <a:pt x="0" y="571791"/>
                      </a:lnTo>
                      <a:lnTo>
                        <a:pt x="251872" y="0"/>
                      </a:lnTo>
                      <a:close/>
                      <a:moveTo>
                        <a:pt x="250423" y="141885"/>
                      </a:moveTo>
                      <a:lnTo>
                        <a:pt x="157057" y="360503"/>
                      </a:lnTo>
                      <a:lnTo>
                        <a:pt x="341618" y="360503"/>
                      </a:lnTo>
                      <a:lnTo>
                        <a:pt x="250423" y="141885"/>
                      </a:lnTo>
                      <a:close/>
                    </a:path>
                  </a:pathLst>
                </a:custGeom>
                <a:solidFill>
                  <a:srgbClr val="003366"/>
                </a:solidFill>
                <a:ln w="6350"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5700" spc="-30" dirty="0">
                    <a:latin typeface="Futura Std Book" panose="020B0502020204020303" pitchFamily="34" charset="0"/>
                  </a:endParaRPr>
                </a:p>
              </p:txBody>
            </p:sp>
            <p:sp>
              <p:nvSpPr>
                <p:cNvPr id="101" name="TextBox 153">
                  <a:extLst>
                    <a:ext uri="{FF2B5EF4-FFF2-40B4-BE49-F238E27FC236}">
                      <a16:creationId xmlns:a16="http://schemas.microsoft.com/office/drawing/2014/main" id="{149C202C-C27F-6BF0-E2BD-CE8FDE5F7139}"/>
                    </a:ext>
                  </a:extLst>
                </p:cNvPr>
                <p:cNvSpPr txBox="1"/>
                <p:nvPr/>
              </p:nvSpPr>
              <p:spPr>
                <a:xfrm>
                  <a:off x="2051528" y="5988157"/>
                  <a:ext cx="263590" cy="321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371" h="593508">
                      <a:moveTo>
                        <a:pt x="0" y="0"/>
                      </a:moveTo>
                      <a:lnTo>
                        <a:pt x="425654" y="445853"/>
                      </a:lnTo>
                      <a:lnTo>
                        <a:pt x="425654" y="23165"/>
                      </a:lnTo>
                      <a:lnTo>
                        <a:pt x="486371" y="23165"/>
                      </a:lnTo>
                      <a:lnTo>
                        <a:pt x="486371" y="593508"/>
                      </a:lnTo>
                      <a:lnTo>
                        <a:pt x="60718" y="148380"/>
                      </a:lnTo>
                      <a:lnTo>
                        <a:pt x="60718" y="568895"/>
                      </a:lnTo>
                      <a:lnTo>
                        <a:pt x="0" y="5688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3366"/>
                </a:solidFill>
                <a:ln w="6350"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5700" spc="-30" dirty="0">
                    <a:latin typeface="Futura Std Book" panose="020B0502020204020303" pitchFamily="34" charset="0"/>
                  </a:endParaRPr>
                </a:p>
              </p:txBody>
            </p:sp>
            <p:sp>
              <p:nvSpPr>
                <p:cNvPr id="106" name="TextBox 154">
                  <a:extLst>
                    <a:ext uri="{FF2B5EF4-FFF2-40B4-BE49-F238E27FC236}">
                      <a16:creationId xmlns:a16="http://schemas.microsoft.com/office/drawing/2014/main" id="{6BF8A94E-7041-F1D8-C166-F0751B7653B9}"/>
                    </a:ext>
                  </a:extLst>
                </p:cNvPr>
                <p:cNvSpPr txBox="1"/>
                <p:nvPr/>
              </p:nvSpPr>
              <p:spPr>
                <a:xfrm>
                  <a:off x="3698016" y="5988157"/>
                  <a:ext cx="263590" cy="321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370" h="593508">
                      <a:moveTo>
                        <a:pt x="0" y="0"/>
                      </a:moveTo>
                      <a:lnTo>
                        <a:pt x="425653" y="445853"/>
                      </a:lnTo>
                      <a:lnTo>
                        <a:pt x="425653" y="23165"/>
                      </a:lnTo>
                      <a:lnTo>
                        <a:pt x="486370" y="23165"/>
                      </a:lnTo>
                      <a:lnTo>
                        <a:pt x="486370" y="593508"/>
                      </a:lnTo>
                      <a:lnTo>
                        <a:pt x="60716" y="148380"/>
                      </a:lnTo>
                      <a:lnTo>
                        <a:pt x="60716" y="568895"/>
                      </a:lnTo>
                      <a:lnTo>
                        <a:pt x="0" y="5688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3366"/>
                </a:solidFill>
                <a:ln w="6350"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5700" spc="-30" dirty="0">
                    <a:latin typeface="Futura Std Book" panose="020B0502020204020303" pitchFamily="34" charset="0"/>
                  </a:endParaRPr>
                </a:p>
              </p:txBody>
            </p:sp>
            <p:sp>
              <p:nvSpPr>
                <p:cNvPr id="115" name="TextBox 155">
                  <a:extLst>
                    <a:ext uri="{FF2B5EF4-FFF2-40B4-BE49-F238E27FC236}">
                      <a16:creationId xmlns:a16="http://schemas.microsoft.com/office/drawing/2014/main" id="{CEFF6D1B-7505-8BFA-5F88-6E7EF2D069C4}"/>
                    </a:ext>
                  </a:extLst>
                </p:cNvPr>
                <p:cNvSpPr txBox="1"/>
                <p:nvPr/>
              </p:nvSpPr>
              <p:spPr>
                <a:xfrm>
                  <a:off x="3145453" y="5995611"/>
                  <a:ext cx="242405" cy="305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279" h="564553">
                      <a:moveTo>
                        <a:pt x="284402" y="1"/>
                      </a:moveTo>
                      <a:cubicBezTo>
                        <a:pt x="314760" y="-29"/>
                        <a:pt x="343445" y="4368"/>
                        <a:pt x="370455" y="13191"/>
                      </a:cubicBezTo>
                      <a:cubicBezTo>
                        <a:pt x="397465" y="22015"/>
                        <a:pt x="423074" y="35446"/>
                        <a:pt x="447279" y="53484"/>
                      </a:cubicBezTo>
                      <a:lnTo>
                        <a:pt x="447279" y="128780"/>
                      </a:lnTo>
                      <a:cubicBezTo>
                        <a:pt x="425276" y="106124"/>
                        <a:pt x="399970" y="88445"/>
                        <a:pt x="371360" y="75743"/>
                      </a:cubicBezTo>
                      <a:cubicBezTo>
                        <a:pt x="342751" y="63042"/>
                        <a:pt x="312559" y="56586"/>
                        <a:pt x="280782" y="56375"/>
                      </a:cubicBezTo>
                      <a:cubicBezTo>
                        <a:pt x="239780" y="56938"/>
                        <a:pt x="202744" y="67557"/>
                        <a:pt x="169677" y="88233"/>
                      </a:cubicBezTo>
                      <a:cubicBezTo>
                        <a:pt x="136610" y="108909"/>
                        <a:pt x="110300" y="136261"/>
                        <a:pt x="90745" y="170292"/>
                      </a:cubicBezTo>
                      <a:cubicBezTo>
                        <a:pt x="71191" y="204322"/>
                        <a:pt x="61182" y="241650"/>
                        <a:pt x="60717" y="282277"/>
                      </a:cubicBezTo>
                      <a:cubicBezTo>
                        <a:pt x="61186" y="322904"/>
                        <a:pt x="71267" y="360233"/>
                        <a:pt x="90960" y="394263"/>
                      </a:cubicBezTo>
                      <a:cubicBezTo>
                        <a:pt x="110653" y="428293"/>
                        <a:pt x="137142" y="455645"/>
                        <a:pt x="170428" y="476321"/>
                      </a:cubicBezTo>
                      <a:cubicBezTo>
                        <a:pt x="203714" y="496996"/>
                        <a:pt x="240981" y="507616"/>
                        <a:pt x="282230" y="508179"/>
                      </a:cubicBezTo>
                      <a:cubicBezTo>
                        <a:pt x="313313" y="507877"/>
                        <a:pt x="343083" y="501240"/>
                        <a:pt x="371541" y="488268"/>
                      </a:cubicBezTo>
                      <a:cubicBezTo>
                        <a:pt x="400000" y="475295"/>
                        <a:pt x="425245" y="457798"/>
                        <a:pt x="447279" y="435775"/>
                      </a:cubicBezTo>
                      <a:lnTo>
                        <a:pt x="447279" y="511070"/>
                      </a:lnTo>
                      <a:cubicBezTo>
                        <a:pt x="423526" y="528160"/>
                        <a:pt x="397737" y="541320"/>
                        <a:pt x="369913" y="550550"/>
                      </a:cubicBezTo>
                      <a:cubicBezTo>
                        <a:pt x="342087" y="559780"/>
                        <a:pt x="313584" y="564447"/>
                        <a:pt x="284402" y="564553"/>
                      </a:cubicBezTo>
                      <a:cubicBezTo>
                        <a:pt x="232350" y="563964"/>
                        <a:pt x="184929" y="551235"/>
                        <a:pt x="142139" y="526366"/>
                      </a:cubicBezTo>
                      <a:cubicBezTo>
                        <a:pt x="99350" y="501496"/>
                        <a:pt x="65126" y="468019"/>
                        <a:pt x="39469" y="425933"/>
                      </a:cubicBezTo>
                      <a:cubicBezTo>
                        <a:pt x="13812" y="383848"/>
                        <a:pt x="656" y="336687"/>
                        <a:pt x="0" y="284450"/>
                      </a:cubicBezTo>
                      <a:cubicBezTo>
                        <a:pt x="616" y="231703"/>
                        <a:pt x="13611" y="183951"/>
                        <a:pt x="38987" y="141195"/>
                      </a:cubicBezTo>
                      <a:cubicBezTo>
                        <a:pt x="64362" y="98439"/>
                        <a:pt x="98425" y="64372"/>
                        <a:pt x="141174" y="38993"/>
                      </a:cubicBezTo>
                      <a:cubicBezTo>
                        <a:pt x="183923" y="13614"/>
                        <a:pt x="231666" y="617"/>
                        <a:pt x="284402" y="1"/>
                      </a:cubicBezTo>
                      <a:close/>
                    </a:path>
                  </a:pathLst>
                </a:custGeom>
                <a:solidFill>
                  <a:srgbClr val="003366"/>
                </a:solidFill>
                <a:ln w="6350"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5700" spc="-30" dirty="0">
                    <a:latin typeface="Futura Std Book" panose="020B0502020204020303" pitchFamily="34" charset="0"/>
                  </a:endParaRPr>
                </a:p>
              </p:txBody>
            </p:sp>
            <p:sp>
              <p:nvSpPr>
                <p:cNvPr id="121" name="TextBox 156">
                  <a:extLst>
                    <a:ext uri="{FF2B5EF4-FFF2-40B4-BE49-F238E27FC236}">
                      <a16:creationId xmlns:a16="http://schemas.microsoft.com/office/drawing/2014/main" id="{7E1CF9F8-8CBC-C261-2EF5-C9C3965230AD}"/>
                    </a:ext>
                  </a:extLst>
                </p:cNvPr>
                <p:cNvSpPr txBox="1"/>
                <p:nvPr/>
              </p:nvSpPr>
              <p:spPr>
                <a:xfrm>
                  <a:off x="3996933" y="5995612"/>
                  <a:ext cx="308314" cy="305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894" h="564552">
                      <a:moveTo>
                        <a:pt x="284446" y="0"/>
                      </a:moveTo>
                      <a:cubicBezTo>
                        <a:pt x="336965" y="598"/>
                        <a:pt x="384608" y="13470"/>
                        <a:pt x="427378" y="38617"/>
                      </a:cubicBezTo>
                      <a:cubicBezTo>
                        <a:pt x="470148" y="63763"/>
                        <a:pt x="504269" y="97598"/>
                        <a:pt x="529742" y="140122"/>
                      </a:cubicBezTo>
                      <a:cubicBezTo>
                        <a:pt x="555214" y="182645"/>
                        <a:pt x="568266" y="230272"/>
                        <a:pt x="568894" y="283000"/>
                      </a:cubicBezTo>
                      <a:cubicBezTo>
                        <a:pt x="568266" y="335939"/>
                        <a:pt x="555214" y="383547"/>
                        <a:pt x="529742" y="425825"/>
                      </a:cubicBezTo>
                      <a:cubicBezTo>
                        <a:pt x="504269" y="468103"/>
                        <a:pt x="470148" y="501652"/>
                        <a:pt x="427378" y="526472"/>
                      </a:cubicBezTo>
                      <a:cubicBezTo>
                        <a:pt x="384608" y="551292"/>
                        <a:pt x="336965" y="563985"/>
                        <a:pt x="284446" y="564552"/>
                      </a:cubicBezTo>
                      <a:cubicBezTo>
                        <a:pt x="231927" y="563985"/>
                        <a:pt x="184284" y="551292"/>
                        <a:pt x="141514" y="526472"/>
                      </a:cubicBezTo>
                      <a:cubicBezTo>
                        <a:pt x="98745" y="501652"/>
                        <a:pt x="64624" y="468103"/>
                        <a:pt x="39151" y="425825"/>
                      </a:cubicBezTo>
                      <a:cubicBezTo>
                        <a:pt x="13678" y="383547"/>
                        <a:pt x="628" y="335939"/>
                        <a:pt x="0" y="283000"/>
                      </a:cubicBezTo>
                      <a:cubicBezTo>
                        <a:pt x="628" y="230272"/>
                        <a:pt x="13678" y="182645"/>
                        <a:pt x="39151" y="140122"/>
                      </a:cubicBezTo>
                      <a:cubicBezTo>
                        <a:pt x="64624" y="97598"/>
                        <a:pt x="98745" y="63763"/>
                        <a:pt x="141514" y="38617"/>
                      </a:cubicBezTo>
                      <a:cubicBezTo>
                        <a:pt x="184284" y="13470"/>
                        <a:pt x="231927" y="598"/>
                        <a:pt x="284446" y="0"/>
                      </a:cubicBezTo>
                      <a:close/>
                      <a:moveTo>
                        <a:pt x="284446" y="56374"/>
                      </a:moveTo>
                      <a:cubicBezTo>
                        <a:pt x="242250" y="56870"/>
                        <a:pt x="204359" y="67221"/>
                        <a:pt x="170771" y="87427"/>
                      </a:cubicBezTo>
                      <a:cubicBezTo>
                        <a:pt x="137183" y="107634"/>
                        <a:pt x="110555" y="134719"/>
                        <a:pt x="90884" y="168682"/>
                      </a:cubicBezTo>
                      <a:cubicBezTo>
                        <a:pt x="71214" y="202645"/>
                        <a:pt x="61159" y="240510"/>
                        <a:pt x="60716" y="282276"/>
                      </a:cubicBezTo>
                      <a:cubicBezTo>
                        <a:pt x="61186" y="323815"/>
                        <a:pt x="71349" y="361572"/>
                        <a:pt x="91207" y="395549"/>
                      </a:cubicBezTo>
                      <a:cubicBezTo>
                        <a:pt x="111064" y="429525"/>
                        <a:pt x="137800" y="456664"/>
                        <a:pt x="171414" y="476964"/>
                      </a:cubicBezTo>
                      <a:cubicBezTo>
                        <a:pt x="205028" y="497264"/>
                        <a:pt x="242706" y="507668"/>
                        <a:pt x="284446" y="508178"/>
                      </a:cubicBezTo>
                      <a:cubicBezTo>
                        <a:pt x="326185" y="507668"/>
                        <a:pt x="363862" y="497264"/>
                        <a:pt x="397478" y="476964"/>
                      </a:cubicBezTo>
                      <a:cubicBezTo>
                        <a:pt x="431092" y="456664"/>
                        <a:pt x="457828" y="429525"/>
                        <a:pt x="477686" y="395549"/>
                      </a:cubicBezTo>
                      <a:cubicBezTo>
                        <a:pt x="497544" y="361572"/>
                        <a:pt x="507708" y="323815"/>
                        <a:pt x="508177" y="282276"/>
                      </a:cubicBezTo>
                      <a:cubicBezTo>
                        <a:pt x="507734" y="240510"/>
                        <a:pt x="497678" y="202645"/>
                        <a:pt x="478008" y="168682"/>
                      </a:cubicBezTo>
                      <a:cubicBezTo>
                        <a:pt x="458338" y="134719"/>
                        <a:pt x="431709" y="107634"/>
                        <a:pt x="398121" y="87427"/>
                      </a:cubicBezTo>
                      <a:cubicBezTo>
                        <a:pt x="364533" y="67221"/>
                        <a:pt x="326641" y="56870"/>
                        <a:pt x="284446" y="56374"/>
                      </a:cubicBezTo>
                      <a:close/>
                    </a:path>
                  </a:pathLst>
                </a:custGeom>
                <a:solidFill>
                  <a:srgbClr val="003366"/>
                </a:solidFill>
                <a:ln w="6350"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5700" spc="-30" dirty="0">
                    <a:latin typeface="Futura Std Book" panose="020B0502020204020303" pitchFamily="34" charset="0"/>
                  </a:endParaRPr>
                </a:p>
              </p:txBody>
            </p:sp>
            <p:sp>
              <p:nvSpPr>
                <p:cNvPr id="192" name="TextBox 157">
                  <a:extLst>
                    <a:ext uri="{FF2B5EF4-FFF2-40B4-BE49-F238E27FC236}">
                      <a16:creationId xmlns:a16="http://schemas.microsoft.com/office/drawing/2014/main" id="{5BD63716-2718-50A7-C7CC-CA34199EA677}"/>
                    </a:ext>
                  </a:extLst>
                </p:cNvPr>
                <p:cNvSpPr txBox="1"/>
                <p:nvPr/>
              </p:nvSpPr>
              <p:spPr>
                <a:xfrm>
                  <a:off x="4487331" y="5995612"/>
                  <a:ext cx="308315" cy="305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895" h="564552">
                      <a:moveTo>
                        <a:pt x="284447" y="0"/>
                      </a:moveTo>
                      <a:cubicBezTo>
                        <a:pt x="336966" y="598"/>
                        <a:pt x="384609" y="13470"/>
                        <a:pt x="427379" y="38617"/>
                      </a:cubicBezTo>
                      <a:cubicBezTo>
                        <a:pt x="470148" y="63763"/>
                        <a:pt x="504270" y="97598"/>
                        <a:pt x="529742" y="140122"/>
                      </a:cubicBezTo>
                      <a:cubicBezTo>
                        <a:pt x="555215" y="182645"/>
                        <a:pt x="568267" y="230272"/>
                        <a:pt x="568895" y="283000"/>
                      </a:cubicBezTo>
                      <a:cubicBezTo>
                        <a:pt x="568267" y="335939"/>
                        <a:pt x="555215" y="383547"/>
                        <a:pt x="529742" y="425825"/>
                      </a:cubicBezTo>
                      <a:cubicBezTo>
                        <a:pt x="504270" y="468103"/>
                        <a:pt x="470148" y="501652"/>
                        <a:pt x="427379" y="526472"/>
                      </a:cubicBezTo>
                      <a:cubicBezTo>
                        <a:pt x="384609" y="551292"/>
                        <a:pt x="336966" y="563985"/>
                        <a:pt x="284447" y="564552"/>
                      </a:cubicBezTo>
                      <a:cubicBezTo>
                        <a:pt x="231928" y="563985"/>
                        <a:pt x="184284" y="551292"/>
                        <a:pt x="141515" y="526472"/>
                      </a:cubicBezTo>
                      <a:cubicBezTo>
                        <a:pt x="98746" y="501652"/>
                        <a:pt x="64625" y="468103"/>
                        <a:pt x="39152" y="425825"/>
                      </a:cubicBezTo>
                      <a:cubicBezTo>
                        <a:pt x="13680" y="383547"/>
                        <a:pt x="630" y="335939"/>
                        <a:pt x="0" y="283000"/>
                      </a:cubicBezTo>
                      <a:cubicBezTo>
                        <a:pt x="630" y="230272"/>
                        <a:pt x="13680" y="182645"/>
                        <a:pt x="39152" y="140122"/>
                      </a:cubicBezTo>
                      <a:cubicBezTo>
                        <a:pt x="64625" y="97598"/>
                        <a:pt x="98746" y="63763"/>
                        <a:pt x="141515" y="38617"/>
                      </a:cubicBezTo>
                      <a:cubicBezTo>
                        <a:pt x="184284" y="13470"/>
                        <a:pt x="231928" y="598"/>
                        <a:pt x="284447" y="0"/>
                      </a:cubicBezTo>
                      <a:close/>
                      <a:moveTo>
                        <a:pt x="284447" y="56374"/>
                      </a:moveTo>
                      <a:cubicBezTo>
                        <a:pt x="242251" y="56870"/>
                        <a:pt x="204360" y="67221"/>
                        <a:pt x="170772" y="87427"/>
                      </a:cubicBezTo>
                      <a:cubicBezTo>
                        <a:pt x="137184" y="107634"/>
                        <a:pt x="110556" y="134719"/>
                        <a:pt x="90885" y="168682"/>
                      </a:cubicBezTo>
                      <a:cubicBezTo>
                        <a:pt x="71216" y="202645"/>
                        <a:pt x="61160" y="240510"/>
                        <a:pt x="60717" y="282276"/>
                      </a:cubicBezTo>
                      <a:cubicBezTo>
                        <a:pt x="61187" y="323815"/>
                        <a:pt x="71350" y="361572"/>
                        <a:pt x="91208" y="395549"/>
                      </a:cubicBezTo>
                      <a:cubicBezTo>
                        <a:pt x="111065" y="429525"/>
                        <a:pt x="137801" y="456664"/>
                        <a:pt x="171415" y="476964"/>
                      </a:cubicBezTo>
                      <a:cubicBezTo>
                        <a:pt x="205030" y="497264"/>
                        <a:pt x="242708" y="507668"/>
                        <a:pt x="284447" y="508178"/>
                      </a:cubicBezTo>
                      <a:cubicBezTo>
                        <a:pt x="326186" y="507668"/>
                        <a:pt x="363864" y="497264"/>
                        <a:pt x="397478" y="476964"/>
                      </a:cubicBezTo>
                      <a:cubicBezTo>
                        <a:pt x="431093" y="456664"/>
                        <a:pt x="457829" y="429525"/>
                        <a:pt x="477687" y="395549"/>
                      </a:cubicBezTo>
                      <a:cubicBezTo>
                        <a:pt x="497545" y="361572"/>
                        <a:pt x="507708" y="323815"/>
                        <a:pt x="508178" y="282276"/>
                      </a:cubicBezTo>
                      <a:cubicBezTo>
                        <a:pt x="507736" y="240510"/>
                        <a:pt x="497679" y="202645"/>
                        <a:pt x="478009" y="168682"/>
                      </a:cubicBezTo>
                      <a:cubicBezTo>
                        <a:pt x="458339" y="134719"/>
                        <a:pt x="431710" y="107634"/>
                        <a:pt x="398122" y="87427"/>
                      </a:cubicBezTo>
                      <a:cubicBezTo>
                        <a:pt x="364534" y="67221"/>
                        <a:pt x="326642" y="56870"/>
                        <a:pt x="284447" y="56374"/>
                      </a:cubicBezTo>
                      <a:close/>
                    </a:path>
                  </a:pathLst>
                </a:custGeom>
                <a:solidFill>
                  <a:srgbClr val="003366"/>
                </a:solidFill>
                <a:ln w="6350"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5700" spc="-30" dirty="0">
                    <a:latin typeface="Futura Std Book" panose="020B0502020204020303" pitchFamily="34" charset="0"/>
                  </a:endParaRPr>
                </a:p>
              </p:txBody>
            </p:sp>
            <p:sp>
              <p:nvSpPr>
                <p:cNvPr id="195" name="TextBox 158">
                  <a:extLst>
                    <a:ext uri="{FF2B5EF4-FFF2-40B4-BE49-F238E27FC236}">
                      <a16:creationId xmlns:a16="http://schemas.microsoft.com/office/drawing/2014/main" id="{8B28CCBD-AF76-2FBC-C00E-BE339EF55BE5}"/>
                    </a:ext>
                  </a:extLst>
                </p:cNvPr>
                <p:cNvSpPr txBox="1"/>
                <p:nvPr/>
              </p:nvSpPr>
              <p:spPr>
                <a:xfrm>
                  <a:off x="4820514" y="5995612"/>
                  <a:ext cx="292410" cy="305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550" h="564552">
                      <a:moveTo>
                        <a:pt x="284449" y="0"/>
                      </a:moveTo>
                      <a:cubicBezTo>
                        <a:pt x="332269" y="208"/>
                        <a:pt x="375468" y="10452"/>
                        <a:pt x="414047" y="30732"/>
                      </a:cubicBezTo>
                      <a:cubicBezTo>
                        <a:pt x="452627" y="51012"/>
                        <a:pt x="486398" y="80078"/>
                        <a:pt x="515360" y="117931"/>
                      </a:cubicBezTo>
                      <a:lnTo>
                        <a:pt x="471256" y="159210"/>
                      </a:lnTo>
                      <a:cubicBezTo>
                        <a:pt x="448509" y="126727"/>
                        <a:pt x="421598" y="101531"/>
                        <a:pt x="390524" y="83622"/>
                      </a:cubicBezTo>
                      <a:cubicBezTo>
                        <a:pt x="359450" y="65713"/>
                        <a:pt x="323851" y="56630"/>
                        <a:pt x="283726" y="56374"/>
                      </a:cubicBezTo>
                      <a:cubicBezTo>
                        <a:pt x="241767" y="56910"/>
                        <a:pt x="204044" y="67505"/>
                        <a:pt x="170558" y="88158"/>
                      </a:cubicBezTo>
                      <a:cubicBezTo>
                        <a:pt x="137073" y="108810"/>
                        <a:pt x="110507" y="136302"/>
                        <a:pt x="90860" y="170633"/>
                      </a:cubicBezTo>
                      <a:cubicBezTo>
                        <a:pt x="71211" y="204964"/>
                        <a:pt x="61164" y="242916"/>
                        <a:pt x="60717" y="284487"/>
                      </a:cubicBezTo>
                      <a:cubicBezTo>
                        <a:pt x="60838" y="313630"/>
                        <a:pt x="66389" y="341392"/>
                        <a:pt x="77370" y="367771"/>
                      </a:cubicBezTo>
                      <a:cubicBezTo>
                        <a:pt x="88352" y="394150"/>
                        <a:pt x="104040" y="417776"/>
                        <a:pt x="124434" y="438646"/>
                      </a:cubicBezTo>
                      <a:cubicBezTo>
                        <a:pt x="144738" y="458972"/>
                        <a:pt x="168390" y="475540"/>
                        <a:pt x="195391" y="488351"/>
                      </a:cubicBezTo>
                      <a:cubicBezTo>
                        <a:pt x="222392" y="501161"/>
                        <a:pt x="250389" y="507771"/>
                        <a:pt x="279382" y="508178"/>
                      </a:cubicBezTo>
                      <a:cubicBezTo>
                        <a:pt x="311647" y="507945"/>
                        <a:pt x="342531" y="500685"/>
                        <a:pt x="372034" y="486396"/>
                      </a:cubicBezTo>
                      <a:cubicBezTo>
                        <a:pt x="401538" y="472107"/>
                        <a:pt x="425771" y="452184"/>
                        <a:pt x="444736" y="426629"/>
                      </a:cubicBezTo>
                      <a:cubicBezTo>
                        <a:pt x="463700" y="401073"/>
                        <a:pt x="473507" y="371279"/>
                        <a:pt x="474155" y="337247"/>
                      </a:cubicBezTo>
                      <a:lnTo>
                        <a:pt x="311964" y="337247"/>
                      </a:lnTo>
                      <a:lnTo>
                        <a:pt x="311964" y="280873"/>
                      </a:lnTo>
                      <a:lnTo>
                        <a:pt x="539215" y="280873"/>
                      </a:lnTo>
                      <a:cubicBezTo>
                        <a:pt x="540616" y="317543"/>
                        <a:pt x="537635" y="351609"/>
                        <a:pt x="530269" y="383073"/>
                      </a:cubicBezTo>
                      <a:cubicBezTo>
                        <a:pt x="522905" y="414536"/>
                        <a:pt x="507091" y="444649"/>
                        <a:pt x="482829" y="473412"/>
                      </a:cubicBezTo>
                      <a:cubicBezTo>
                        <a:pt x="457312" y="502538"/>
                        <a:pt x="426905" y="524965"/>
                        <a:pt x="391609" y="540692"/>
                      </a:cubicBezTo>
                      <a:cubicBezTo>
                        <a:pt x="356312" y="556419"/>
                        <a:pt x="319386" y="564373"/>
                        <a:pt x="280829" y="564552"/>
                      </a:cubicBezTo>
                      <a:cubicBezTo>
                        <a:pt x="229039" y="563927"/>
                        <a:pt x="182028" y="551026"/>
                        <a:pt x="139800" y="525851"/>
                      </a:cubicBezTo>
                      <a:cubicBezTo>
                        <a:pt x="97571" y="500676"/>
                        <a:pt x="63870" y="466977"/>
                        <a:pt x="38696" y="424754"/>
                      </a:cubicBezTo>
                      <a:cubicBezTo>
                        <a:pt x="13523" y="382530"/>
                        <a:pt x="624" y="335534"/>
                        <a:pt x="0" y="283764"/>
                      </a:cubicBezTo>
                      <a:cubicBezTo>
                        <a:pt x="602" y="231018"/>
                        <a:pt x="13546" y="183322"/>
                        <a:pt x="38831" y="140676"/>
                      </a:cubicBezTo>
                      <a:cubicBezTo>
                        <a:pt x="64115" y="98031"/>
                        <a:pt x="98129" y="64075"/>
                        <a:pt x="140872" y="38809"/>
                      </a:cubicBezTo>
                      <a:cubicBezTo>
                        <a:pt x="183616" y="13543"/>
                        <a:pt x="231474" y="607"/>
                        <a:pt x="284449" y="0"/>
                      </a:cubicBezTo>
                      <a:close/>
                    </a:path>
                  </a:pathLst>
                </a:custGeom>
                <a:solidFill>
                  <a:srgbClr val="003366"/>
                </a:solidFill>
                <a:ln w="6350"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5700" spc="-30" dirty="0">
                    <a:latin typeface="Futura Std Book" panose="020B0502020204020303" pitchFamily="34" charset="0"/>
                  </a:endParaRPr>
                </a:p>
              </p:txBody>
            </p:sp>
            <p:sp>
              <p:nvSpPr>
                <p:cNvPr id="199" name="TextBox 159">
                  <a:extLst>
                    <a:ext uri="{FF2B5EF4-FFF2-40B4-BE49-F238E27FC236}">
                      <a16:creationId xmlns:a16="http://schemas.microsoft.com/office/drawing/2014/main" id="{C71289D8-D53B-BCA9-E985-5D3B939CADE6}"/>
                    </a:ext>
                  </a:extLst>
                </p:cNvPr>
                <p:cNvSpPr txBox="1"/>
                <p:nvPr/>
              </p:nvSpPr>
              <p:spPr>
                <a:xfrm>
                  <a:off x="2374780" y="6000671"/>
                  <a:ext cx="220043" cy="295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018" h="545891">
                      <a:moveTo>
                        <a:pt x="0" y="76"/>
                      </a:moveTo>
                      <a:lnTo>
                        <a:pt x="102717" y="76"/>
                      </a:lnTo>
                      <a:cubicBezTo>
                        <a:pt x="143359" y="-617"/>
                        <a:pt x="181013" y="3479"/>
                        <a:pt x="215681" y="12364"/>
                      </a:cubicBezTo>
                      <a:cubicBezTo>
                        <a:pt x="250349" y="21250"/>
                        <a:pt x="283659" y="39081"/>
                        <a:pt x="315612" y="65860"/>
                      </a:cubicBezTo>
                      <a:cubicBezTo>
                        <a:pt x="346598" y="92892"/>
                        <a:pt x="369443" y="124086"/>
                        <a:pt x="384146" y="159444"/>
                      </a:cubicBezTo>
                      <a:cubicBezTo>
                        <a:pt x="398848" y="194802"/>
                        <a:pt x="406139" y="232876"/>
                        <a:pt x="406017" y="273664"/>
                      </a:cubicBezTo>
                      <a:cubicBezTo>
                        <a:pt x="406064" y="313638"/>
                        <a:pt x="398743" y="350806"/>
                        <a:pt x="384055" y="385168"/>
                      </a:cubicBezTo>
                      <a:cubicBezTo>
                        <a:pt x="369368" y="419531"/>
                        <a:pt x="347036" y="450182"/>
                        <a:pt x="317060" y="477123"/>
                      </a:cubicBezTo>
                      <a:cubicBezTo>
                        <a:pt x="284897" y="505291"/>
                        <a:pt x="251466" y="523968"/>
                        <a:pt x="216767" y="533155"/>
                      </a:cubicBezTo>
                      <a:cubicBezTo>
                        <a:pt x="182070" y="542342"/>
                        <a:pt x="143570" y="546559"/>
                        <a:pt x="101269" y="545806"/>
                      </a:cubicBezTo>
                      <a:lnTo>
                        <a:pt x="0" y="545806"/>
                      </a:lnTo>
                      <a:lnTo>
                        <a:pt x="0" y="76"/>
                      </a:lnTo>
                      <a:close/>
                      <a:moveTo>
                        <a:pt x="60717" y="56450"/>
                      </a:moveTo>
                      <a:lnTo>
                        <a:pt x="60717" y="489432"/>
                      </a:lnTo>
                      <a:lnTo>
                        <a:pt x="104889" y="489432"/>
                      </a:lnTo>
                      <a:cubicBezTo>
                        <a:pt x="138093" y="490020"/>
                        <a:pt x="168899" y="486491"/>
                        <a:pt x="197307" y="478843"/>
                      </a:cubicBezTo>
                      <a:cubicBezTo>
                        <a:pt x="225714" y="471195"/>
                        <a:pt x="252356" y="455899"/>
                        <a:pt x="277233" y="432956"/>
                      </a:cubicBezTo>
                      <a:cubicBezTo>
                        <a:pt x="299711" y="411717"/>
                        <a:pt x="316668" y="387401"/>
                        <a:pt x="328102" y="360007"/>
                      </a:cubicBezTo>
                      <a:cubicBezTo>
                        <a:pt x="339537" y="332614"/>
                        <a:pt x="345271" y="303592"/>
                        <a:pt x="345300" y="272940"/>
                      </a:cubicBezTo>
                      <a:cubicBezTo>
                        <a:pt x="345285" y="241459"/>
                        <a:pt x="339341" y="211561"/>
                        <a:pt x="327469" y="183248"/>
                      </a:cubicBezTo>
                      <a:cubicBezTo>
                        <a:pt x="315597" y="154934"/>
                        <a:pt x="297885" y="130286"/>
                        <a:pt x="274336" y="109304"/>
                      </a:cubicBezTo>
                      <a:cubicBezTo>
                        <a:pt x="249444" y="87778"/>
                        <a:pt x="223013" y="73448"/>
                        <a:pt x="195044" y="66314"/>
                      </a:cubicBezTo>
                      <a:cubicBezTo>
                        <a:pt x="167074" y="59179"/>
                        <a:pt x="137023" y="55891"/>
                        <a:pt x="104889" y="56450"/>
                      </a:cubicBezTo>
                      <a:lnTo>
                        <a:pt x="60717" y="56450"/>
                      </a:lnTo>
                      <a:close/>
                    </a:path>
                  </a:pathLst>
                </a:custGeom>
                <a:solidFill>
                  <a:srgbClr val="003366"/>
                </a:solidFill>
                <a:ln w="6350"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5700" spc="-30" dirty="0">
                    <a:latin typeface="Futura Std Book" panose="020B0502020204020303" pitchFamily="34" charset="0"/>
                  </a:endParaRPr>
                </a:p>
              </p:txBody>
            </p:sp>
            <p:sp>
              <p:nvSpPr>
                <p:cNvPr id="200" name="TextBox 160">
                  <a:extLst>
                    <a:ext uri="{FF2B5EF4-FFF2-40B4-BE49-F238E27FC236}">
                      <a16:creationId xmlns:a16="http://schemas.microsoft.com/office/drawing/2014/main" id="{29295560-5724-F83E-CE92-95A42FA5BB6C}"/>
                    </a:ext>
                  </a:extLst>
                </p:cNvPr>
                <p:cNvSpPr txBox="1"/>
                <p:nvPr/>
              </p:nvSpPr>
              <p:spPr>
                <a:xfrm>
                  <a:off x="2736259" y="6000712"/>
                  <a:ext cx="176496" cy="29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665" h="545730">
                      <a:moveTo>
                        <a:pt x="0" y="0"/>
                      </a:moveTo>
                      <a:lnTo>
                        <a:pt x="325665" y="0"/>
                      </a:lnTo>
                      <a:lnTo>
                        <a:pt x="325665" y="56374"/>
                      </a:lnTo>
                      <a:lnTo>
                        <a:pt x="192467" y="56374"/>
                      </a:lnTo>
                      <a:lnTo>
                        <a:pt x="192467" y="545730"/>
                      </a:lnTo>
                      <a:lnTo>
                        <a:pt x="131750" y="545730"/>
                      </a:lnTo>
                      <a:lnTo>
                        <a:pt x="131750" y="56374"/>
                      </a:lnTo>
                      <a:lnTo>
                        <a:pt x="0" y="563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3366"/>
                </a:solidFill>
                <a:ln w="6350"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5700" spc="-30" dirty="0">
                    <a:latin typeface="Futura Std Book" panose="020B0502020204020303" pitchFamily="34" charset="0"/>
                  </a:endParaRPr>
                </a:p>
              </p:txBody>
            </p:sp>
            <p:sp>
              <p:nvSpPr>
                <p:cNvPr id="201" name="TextBox 161">
                  <a:extLst>
                    <a:ext uri="{FF2B5EF4-FFF2-40B4-BE49-F238E27FC236}">
                      <a16:creationId xmlns:a16="http://schemas.microsoft.com/office/drawing/2014/main" id="{1DCC0E2F-4651-2112-732C-9FCDBE74CB15}"/>
                    </a:ext>
                  </a:extLst>
                </p:cNvPr>
                <p:cNvSpPr txBox="1"/>
                <p:nvPr/>
              </p:nvSpPr>
              <p:spPr>
                <a:xfrm>
                  <a:off x="2950676" y="6000712"/>
                  <a:ext cx="153347" cy="29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54" h="545730">
                      <a:moveTo>
                        <a:pt x="0" y="0"/>
                      </a:moveTo>
                      <a:lnTo>
                        <a:pt x="282954" y="0"/>
                      </a:lnTo>
                      <a:lnTo>
                        <a:pt x="282954" y="56374"/>
                      </a:lnTo>
                      <a:lnTo>
                        <a:pt x="60716" y="56374"/>
                      </a:lnTo>
                      <a:lnTo>
                        <a:pt x="60716" y="218618"/>
                      </a:lnTo>
                      <a:lnTo>
                        <a:pt x="276439" y="218618"/>
                      </a:lnTo>
                      <a:lnTo>
                        <a:pt x="276439" y="274991"/>
                      </a:lnTo>
                      <a:lnTo>
                        <a:pt x="60716" y="274991"/>
                      </a:lnTo>
                      <a:lnTo>
                        <a:pt x="60716" y="489356"/>
                      </a:lnTo>
                      <a:lnTo>
                        <a:pt x="282954" y="489356"/>
                      </a:lnTo>
                      <a:lnTo>
                        <a:pt x="282954" y="545730"/>
                      </a:lnTo>
                      <a:lnTo>
                        <a:pt x="0" y="5457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3366"/>
                </a:solidFill>
                <a:ln w="6350"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5700" spc="-30" dirty="0">
                    <a:latin typeface="Futura Std Book" panose="020B0502020204020303" pitchFamily="34" charset="0"/>
                  </a:endParaRPr>
                </a:p>
              </p:txBody>
            </p:sp>
            <p:sp>
              <p:nvSpPr>
                <p:cNvPr id="202" name="TextBox 162">
                  <a:extLst>
                    <a:ext uri="{FF2B5EF4-FFF2-40B4-BE49-F238E27FC236}">
                      <a16:creationId xmlns:a16="http://schemas.microsoft.com/office/drawing/2014/main" id="{56E6C65E-2923-1DBF-C249-8A5763952978}"/>
                    </a:ext>
                  </a:extLst>
                </p:cNvPr>
                <p:cNvSpPr txBox="1"/>
                <p:nvPr/>
              </p:nvSpPr>
              <p:spPr>
                <a:xfrm>
                  <a:off x="3425154" y="6000712"/>
                  <a:ext cx="217296" cy="29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50" h="545730">
                      <a:moveTo>
                        <a:pt x="0" y="0"/>
                      </a:moveTo>
                      <a:lnTo>
                        <a:pt x="60717" y="0"/>
                      </a:lnTo>
                      <a:lnTo>
                        <a:pt x="60717" y="221513"/>
                      </a:lnTo>
                      <a:lnTo>
                        <a:pt x="340233" y="221513"/>
                      </a:lnTo>
                      <a:lnTo>
                        <a:pt x="340233" y="0"/>
                      </a:lnTo>
                      <a:lnTo>
                        <a:pt x="400950" y="0"/>
                      </a:lnTo>
                      <a:lnTo>
                        <a:pt x="400950" y="545730"/>
                      </a:lnTo>
                      <a:lnTo>
                        <a:pt x="340233" y="545730"/>
                      </a:lnTo>
                      <a:lnTo>
                        <a:pt x="340233" y="277887"/>
                      </a:lnTo>
                      <a:lnTo>
                        <a:pt x="60717" y="277887"/>
                      </a:lnTo>
                      <a:lnTo>
                        <a:pt x="60717" y="545730"/>
                      </a:lnTo>
                      <a:lnTo>
                        <a:pt x="0" y="5457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3366"/>
                </a:solidFill>
                <a:ln w="6350"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5700" spc="-30" dirty="0">
                    <a:latin typeface="Futura Std Book" panose="020B0502020204020303" pitchFamily="34" charset="0"/>
                  </a:endParaRPr>
                </a:p>
              </p:txBody>
            </p:sp>
            <p:sp>
              <p:nvSpPr>
                <p:cNvPr id="210" name="TextBox 163">
                  <a:extLst>
                    <a:ext uri="{FF2B5EF4-FFF2-40B4-BE49-F238E27FC236}">
                      <a16:creationId xmlns:a16="http://schemas.microsoft.com/office/drawing/2014/main" id="{B949D72D-8C56-347A-A3F7-07D83347E374}"/>
                    </a:ext>
                  </a:extLst>
                </p:cNvPr>
                <p:cNvSpPr txBox="1"/>
                <p:nvPr/>
              </p:nvSpPr>
              <p:spPr>
                <a:xfrm>
                  <a:off x="4352539" y="6000712"/>
                  <a:ext cx="114508" cy="29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288" h="545730">
                      <a:moveTo>
                        <a:pt x="0" y="0"/>
                      </a:moveTo>
                      <a:lnTo>
                        <a:pt x="60717" y="0"/>
                      </a:lnTo>
                      <a:lnTo>
                        <a:pt x="60717" y="489356"/>
                      </a:lnTo>
                      <a:lnTo>
                        <a:pt x="211288" y="489356"/>
                      </a:lnTo>
                      <a:lnTo>
                        <a:pt x="211288" y="545730"/>
                      </a:lnTo>
                      <a:lnTo>
                        <a:pt x="0" y="5457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3366"/>
                </a:solidFill>
                <a:ln w="6350"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5700" spc="-30" dirty="0">
                    <a:latin typeface="Futura Std Book" panose="020B0502020204020303" pitchFamily="34" charset="0"/>
                  </a:endParaRPr>
                </a:p>
              </p:txBody>
            </p:sp>
            <p:sp>
              <p:nvSpPr>
                <p:cNvPr id="211" name="TextBox 164">
                  <a:extLst>
                    <a:ext uri="{FF2B5EF4-FFF2-40B4-BE49-F238E27FC236}">
                      <a16:creationId xmlns:a16="http://schemas.microsoft.com/office/drawing/2014/main" id="{AA072837-8212-1C36-B522-541F6D45F05B}"/>
                    </a:ext>
                  </a:extLst>
                </p:cNvPr>
                <p:cNvSpPr txBox="1"/>
                <p:nvPr/>
              </p:nvSpPr>
              <p:spPr>
                <a:xfrm>
                  <a:off x="5131150" y="6000712"/>
                  <a:ext cx="226712" cy="29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324" h="545730">
                      <a:moveTo>
                        <a:pt x="0" y="0"/>
                      </a:moveTo>
                      <a:lnTo>
                        <a:pt x="70218" y="0"/>
                      </a:lnTo>
                      <a:lnTo>
                        <a:pt x="209162" y="243191"/>
                      </a:lnTo>
                      <a:lnTo>
                        <a:pt x="348106" y="0"/>
                      </a:lnTo>
                      <a:lnTo>
                        <a:pt x="418324" y="0"/>
                      </a:lnTo>
                      <a:lnTo>
                        <a:pt x="239521" y="311226"/>
                      </a:lnTo>
                      <a:lnTo>
                        <a:pt x="239521" y="545730"/>
                      </a:lnTo>
                      <a:lnTo>
                        <a:pt x="178804" y="545730"/>
                      </a:lnTo>
                      <a:lnTo>
                        <a:pt x="178804" y="31122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3366"/>
                </a:solidFill>
                <a:ln w="6350"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5700" spc="-30" dirty="0">
                    <a:latin typeface="Futura Std Book" panose="020B0502020204020303" pitchFamily="34" charset="0"/>
                  </a:endParaRPr>
                </a:p>
              </p:txBody>
            </p:sp>
          </p:grpSp>
          <p:grpSp>
            <p:nvGrpSpPr>
              <p:cNvPr id="78" name="Group 125">
                <a:extLst>
                  <a:ext uri="{FF2B5EF4-FFF2-40B4-BE49-F238E27FC236}">
                    <a16:creationId xmlns:a16="http://schemas.microsoft.com/office/drawing/2014/main" id="{3DB7A6C1-013E-C7DD-3DA3-AEDA46A72FED}"/>
                  </a:ext>
                </a:extLst>
              </p:cNvPr>
              <p:cNvGrpSpPr/>
              <p:nvPr/>
            </p:nvGrpSpPr>
            <p:grpSpPr>
              <a:xfrm>
                <a:off x="2303344" y="1656837"/>
                <a:ext cx="3036401" cy="224867"/>
                <a:chOff x="1773650" y="5511077"/>
                <a:chExt cx="4402265" cy="326019"/>
              </a:xfrm>
            </p:grpSpPr>
            <p:sp>
              <p:nvSpPr>
                <p:cNvPr id="79" name="TextBox 133">
                  <a:extLst>
                    <a:ext uri="{FF2B5EF4-FFF2-40B4-BE49-F238E27FC236}">
                      <a16:creationId xmlns:a16="http://schemas.microsoft.com/office/drawing/2014/main" id="{18355335-82B3-67C6-560C-14A14FDF6A06}"/>
                    </a:ext>
                  </a:extLst>
                </p:cNvPr>
                <p:cNvSpPr txBox="1"/>
                <p:nvPr/>
              </p:nvSpPr>
              <p:spPr>
                <a:xfrm>
                  <a:off x="5432224" y="5511077"/>
                  <a:ext cx="263590" cy="321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370" h="593508">
                      <a:moveTo>
                        <a:pt x="0" y="0"/>
                      </a:moveTo>
                      <a:lnTo>
                        <a:pt x="425653" y="445853"/>
                      </a:lnTo>
                      <a:lnTo>
                        <a:pt x="425653" y="23165"/>
                      </a:lnTo>
                      <a:lnTo>
                        <a:pt x="486370" y="23165"/>
                      </a:lnTo>
                      <a:lnTo>
                        <a:pt x="486370" y="593508"/>
                      </a:lnTo>
                      <a:lnTo>
                        <a:pt x="60717" y="148380"/>
                      </a:lnTo>
                      <a:lnTo>
                        <a:pt x="60717" y="568895"/>
                      </a:lnTo>
                      <a:lnTo>
                        <a:pt x="0" y="5688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3366"/>
                </a:solidFill>
                <a:ln w="6350"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5700" spc="-30" dirty="0">
                    <a:latin typeface="Futura Std Book" panose="020B0502020204020303" pitchFamily="34" charset="0"/>
                  </a:endParaRPr>
                </a:p>
              </p:txBody>
            </p:sp>
            <p:sp>
              <p:nvSpPr>
                <p:cNvPr id="80" name="TextBox 134">
                  <a:extLst>
                    <a:ext uri="{FF2B5EF4-FFF2-40B4-BE49-F238E27FC236}">
                      <a16:creationId xmlns:a16="http://schemas.microsoft.com/office/drawing/2014/main" id="{67884CF5-E885-BEDC-F088-1A9FA0CDABA3}"/>
                    </a:ext>
                  </a:extLst>
                </p:cNvPr>
                <p:cNvSpPr txBox="1"/>
                <p:nvPr/>
              </p:nvSpPr>
              <p:spPr>
                <a:xfrm>
                  <a:off x="4628581" y="5518531"/>
                  <a:ext cx="185126" cy="305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590" h="564552">
                      <a:moveTo>
                        <a:pt x="180928" y="0"/>
                      </a:moveTo>
                      <a:cubicBezTo>
                        <a:pt x="211617" y="180"/>
                        <a:pt x="239132" y="7590"/>
                        <a:pt x="263472" y="22231"/>
                      </a:cubicBezTo>
                      <a:cubicBezTo>
                        <a:pt x="287811" y="36872"/>
                        <a:pt x="307345" y="57666"/>
                        <a:pt x="322073" y="84612"/>
                      </a:cubicBezTo>
                      <a:lnTo>
                        <a:pt x="273631" y="115746"/>
                      </a:lnTo>
                      <a:cubicBezTo>
                        <a:pt x="263099" y="96800"/>
                        <a:pt x="250485" y="82199"/>
                        <a:pt x="235789" y="71941"/>
                      </a:cubicBezTo>
                      <a:cubicBezTo>
                        <a:pt x="221093" y="61684"/>
                        <a:pt x="202323" y="56495"/>
                        <a:pt x="179479" y="56374"/>
                      </a:cubicBezTo>
                      <a:cubicBezTo>
                        <a:pt x="154478" y="56781"/>
                        <a:pt x="133324" y="64655"/>
                        <a:pt x="116017" y="79996"/>
                      </a:cubicBezTo>
                      <a:cubicBezTo>
                        <a:pt x="98711" y="95337"/>
                        <a:pt x="89688" y="115701"/>
                        <a:pt x="88949" y="141088"/>
                      </a:cubicBezTo>
                      <a:cubicBezTo>
                        <a:pt x="89320" y="156650"/>
                        <a:pt x="93969" y="169772"/>
                        <a:pt x="102897" y="180454"/>
                      </a:cubicBezTo>
                      <a:cubicBezTo>
                        <a:pt x="111825" y="191136"/>
                        <a:pt x="122805" y="200129"/>
                        <a:pt x="135837" y="207432"/>
                      </a:cubicBezTo>
                      <a:cubicBezTo>
                        <a:pt x="148869" y="214735"/>
                        <a:pt x="161726" y="221099"/>
                        <a:pt x="174409" y="226525"/>
                      </a:cubicBezTo>
                      <a:lnTo>
                        <a:pt x="210622" y="242454"/>
                      </a:lnTo>
                      <a:cubicBezTo>
                        <a:pt x="247130" y="257040"/>
                        <a:pt x="277830" y="275654"/>
                        <a:pt x="302721" y="298296"/>
                      </a:cubicBezTo>
                      <a:cubicBezTo>
                        <a:pt x="327613" y="320937"/>
                        <a:pt x="340569" y="353489"/>
                        <a:pt x="341590" y="395951"/>
                      </a:cubicBezTo>
                      <a:cubicBezTo>
                        <a:pt x="341229" y="428121"/>
                        <a:pt x="333434" y="456850"/>
                        <a:pt x="318204" y="482140"/>
                      </a:cubicBezTo>
                      <a:cubicBezTo>
                        <a:pt x="302973" y="507429"/>
                        <a:pt x="282473" y="527409"/>
                        <a:pt x="256701" y="542079"/>
                      </a:cubicBezTo>
                      <a:cubicBezTo>
                        <a:pt x="230929" y="556749"/>
                        <a:pt x="202050" y="564240"/>
                        <a:pt x="170064" y="564552"/>
                      </a:cubicBezTo>
                      <a:cubicBezTo>
                        <a:pt x="125730" y="563968"/>
                        <a:pt x="88605" y="551042"/>
                        <a:pt x="58689" y="525776"/>
                      </a:cubicBezTo>
                      <a:cubicBezTo>
                        <a:pt x="28774" y="500509"/>
                        <a:pt x="9210" y="466405"/>
                        <a:pt x="0" y="423465"/>
                      </a:cubicBezTo>
                      <a:lnTo>
                        <a:pt x="59313" y="406812"/>
                      </a:lnTo>
                      <a:cubicBezTo>
                        <a:pt x="63679" y="435427"/>
                        <a:pt x="75557" y="459290"/>
                        <a:pt x="94947" y="478402"/>
                      </a:cubicBezTo>
                      <a:cubicBezTo>
                        <a:pt x="114337" y="497513"/>
                        <a:pt x="138893" y="507439"/>
                        <a:pt x="168616" y="508178"/>
                      </a:cubicBezTo>
                      <a:cubicBezTo>
                        <a:pt x="198958" y="507590"/>
                        <a:pt x="225001" y="497544"/>
                        <a:pt x="246743" y="478040"/>
                      </a:cubicBezTo>
                      <a:cubicBezTo>
                        <a:pt x="268485" y="458536"/>
                        <a:pt x="279862" y="433104"/>
                        <a:pt x="280873" y="401744"/>
                      </a:cubicBezTo>
                      <a:cubicBezTo>
                        <a:pt x="279847" y="370791"/>
                        <a:pt x="269406" y="347621"/>
                        <a:pt x="249550" y="332235"/>
                      </a:cubicBezTo>
                      <a:cubicBezTo>
                        <a:pt x="229693" y="316849"/>
                        <a:pt x="206578" y="303817"/>
                        <a:pt x="180204" y="293137"/>
                      </a:cubicBezTo>
                      <a:lnTo>
                        <a:pt x="146888" y="278656"/>
                      </a:lnTo>
                      <a:cubicBezTo>
                        <a:pt x="114066" y="265050"/>
                        <a:pt x="86324" y="247914"/>
                        <a:pt x="63664" y="227249"/>
                      </a:cubicBezTo>
                      <a:cubicBezTo>
                        <a:pt x="41004" y="206584"/>
                        <a:pt x="29193" y="177139"/>
                        <a:pt x="28232" y="138916"/>
                      </a:cubicBezTo>
                      <a:cubicBezTo>
                        <a:pt x="28615" y="110533"/>
                        <a:pt x="35802" y="85978"/>
                        <a:pt x="49794" y="65252"/>
                      </a:cubicBezTo>
                      <a:cubicBezTo>
                        <a:pt x="63786" y="44525"/>
                        <a:pt x="82284" y="28505"/>
                        <a:pt x="105289" y="17191"/>
                      </a:cubicBezTo>
                      <a:cubicBezTo>
                        <a:pt x="128293" y="5877"/>
                        <a:pt x="153506" y="146"/>
                        <a:pt x="180928" y="0"/>
                      </a:cubicBezTo>
                      <a:close/>
                    </a:path>
                  </a:pathLst>
                </a:custGeom>
                <a:solidFill>
                  <a:srgbClr val="003366"/>
                </a:solidFill>
                <a:ln w="6350"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5700" spc="-30" dirty="0">
                    <a:latin typeface="Futura Std Book" panose="020B0502020204020303" pitchFamily="34" charset="0"/>
                  </a:endParaRPr>
                </a:p>
              </p:txBody>
            </p:sp>
            <p:sp>
              <p:nvSpPr>
                <p:cNvPr id="81" name="TextBox 135">
                  <a:extLst>
                    <a:ext uri="{FF2B5EF4-FFF2-40B4-BE49-F238E27FC236}">
                      <a16:creationId xmlns:a16="http://schemas.microsoft.com/office/drawing/2014/main" id="{69C9FA06-0170-97AC-C5C2-4EEB92072E5F}"/>
                    </a:ext>
                  </a:extLst>
                </p:cNvPr>
                <p:cNvSpPr txBox="1"/>
                <p:nvPr/>
              </p:nvSpPr>
              <p:spPr>
                <a:xfrm>
                  <a:off x="4848929" y="5518530"/>
                  <a:ext cx="242405" cy="305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280" h="564553">
                      <a:moveTo>
                        <a:pt x="284403" y="1"/>
                      </a:moveTo>
                      <a:cubicBezTo>
                        <a:pt x="314761" y="-29"/>
                        <a:pt x="343446" y="4368"/>
                        <a:pt x="370456" y="13191"/>
                      </a:cubicBezTo>
                      <a:cubicBezTo>
                        <a:pt x="397467" y="22015"/>
                        <a:pt x="423075" y="35446"/>
                        <a:pt x="447280" y="53484"/>
                      </a:cubicBezTo>
                      <a:lnTo>
                        <a:pt x="447280" y="128780"/>
                      </a:lnTo>
                      <a:cubicBezTo>
                        <a:pt x="425277" y="106124"/>
                        <a:pt x="399970" y="88445"/>
                        <a:pt x="371361" y="75743"/>
                      </a:cubicBezTo>
                      <a:cubicBezTo>
                        <a:pt x="342752" y="63042"/>
                        <a:pt x="312559" y="56586"/>
                        <a:pt x="280783" y="56375"/>
                      </a:cubicBezTo>
                      <a:cubicBezTo>
                        <a:pt x="239780" y="56938"/>
                        <a:pt x="202745" y="67557"/>
                        <a:pt x="169678" y="88233"/>
                      </a:cubicBezTo>
                      <a:cubicBezTo>
                        <a:pt x="136611" y="108909"/>
                        <a:pt x="110300" y="136261"/>
                        <a:pt x="90746" y="170292"/>
                      </a:cubicBezTo>
                      <a:cubicBezTo>
                        <a:pt x="71192" y="204322"/>
                        <a:pt x="61182" y="241650"/>
                        <a:pt x="60718" y="282277"/>
                      </a:cubicBezTo>
                      <a:cubicBezTo>
                        <a:pt x="61187" y="322904"/>
                        <a:pt x="71268" y="360233"/>
                        <a:pt x="90961" y="394263"/>
                      </a:cubicBezTo>
                      <a:cubicBezTo>
                        <a:pt x="110653" y="428293"/>
                        <a:pt x="137143" y="455645"/>
                        <a:pt x="170429" y="476321"/>
                      </a:cubicBezTo>
                      <a:cubicBezTo>
                        <a:pt x="203714" y="496996"/>
                        <a:pt x="240982" y="507616"/>
                        <a:pt x="282231" y="508179"/>
                      </a:cubicBezTo>
                      <a:cubicBezTo>
                        <a:pt x="313313" y="507877"/>
                        <a:pt x="343084" y="501240"/>
                        <a:pt x="371542" y="488268"/>
                      </a:cubicBezTo>
                      <a:cubicBezTo>
                        <a:pt x="400000" y="475295"/>
                        <a:pt x="425246" y="457798"/>
                        <a:pt x="447280" y="435775"/>
                      </a:cubicBezTo>
                      <a:lnTo>
                        <a:pt x="447280" y="511070"/>
                      </a:lnTo>
                      <a:cubicBezTo>
                        <a:pt x="423527" y="528160"/>
                        <a:pt x="397738" y="541320"/>
                        <a:pt x="369913" y="550550"/>
                      </a:cubicBezTo>
                      <a:cubicBezTo>
                        <a:pt x="342088" y="559780"/>
                        <a:pt x="313585" y="564447"/>
                        <a:pt x="284403" y="564553"/>
                      </a:cubicBezTo>
                      <a:cubicBezTo>
                        <a:pt x="232350" y="563964"/>
                        <a:pt x="184929" y="551235"/>
                        <a:pt x="142140" y="526366"/>
                      </a:cubicBezTo>
                      <a:cubicBezTo>
                        <a:pt x="99350" y="501496"/>
                        <a:pt x="65127" y="468019"/>
                        <a:pt x="39470" y="425933"/>
                      </a:cubicBezTo>
                      <a:cubicBezTo>
                        <a:pt x="13813" y="383848"/>
                        <a:pt x="656" y="336687"/>
                        <a:pt x="0" y="284450"/>
                      </a:cubicBezTo>
                      <a:cubicBezTo>
                        <a:pt x="616" y="231703"/>
                        <a:pt x="13611" y="183951"/>
                        <a:pt x="38987" y="141195"/>
                      </a:cubicBezTo>
                      <a:cubicBezTo>
                        <a:pt x="64363" y="98439"/>
                        <a:pt x="98425" y="64372"/>
                        <a:pt x="141174" y="38993"/>
                      </a:cubicBezTo>
                      <a:cubicBezTo>
                        <a:pt x="183923" y="13614"/>
                        <a:pt x="231666" y="617"/>
                        <a:pt x="284403" y="1"/>
                      </a:cubicBezTo>
                      <a:close/>
                    </a:path>
                  </a:pathLst>
                </a:custGeom>
                <a:solidFill>
                  <a:srgbClr val="003366"/>
                </a:solidFill>
                <a:ln w="6350"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5700" spc="-30" dirty="0">
                    <a:latin typeface="Futura Std Book" panose="020B0502020204020303" pitchFamily="34" charset="0"/>
                  </a:endParaRPr>
                </a:p>
              </p:txBody>
            </p:sp>
            <p:sp>
              <p:nvSpPr>
                <p:cNvPr id="82" name="TextBox 136">
                  <a:extLst>
                    <a:ext uri="{FF2B5EF4-FFF2-40B4-BE49-F238E27FC236}">
                      <a16:creationId xmlns:a16="http://schemas.microsoft.com/office/drawing/2014/main" id="{864B91D6-4C92-0BCA-2329-BC7033DC3CCE}"/>
                    </a:ext>
                  </a:extLst>
                </p:cNvPr>
                <p:cNvSpPr txBox="1"/>
                <p:nvPr/>
              </p:nvSpPr>
              <p:spPr>
                <a:xfrm>
                  <a:off x="5741747" y="5518530"/>
                  <a:ext cx="242405" cy="305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279" h="564553">
                      <a:moveTo>
                        <a:pt x="284402" y="1"/>
                      </a:moveTo>
                      <a:cubicBezTo>
                        <a:pt x="314760" y="-29"/>
                        <a:pt x="343445" y="4368"/>
                        <a:pt x="370455" y="13191"/>
                      </a:cubicBezTo>
                      <a:cubicBezTo>
                        <a:pt x="397466" y="22015"/>
                        <a:pt x="423074" y="35446"/>
                        <a:pt x="447279" y="53484"/>
                      </a:cubicBezTo>
                      <a:lnTo>
                        <a:pt x="447279" y="128780"/>
                      </a:lnTo>
                      <a:cubicBezTo>
                        <a:pt x="425276" y="106124"/>
                        <a:pt x="399969" y="88445"/>
                        <a:pt x="371360" y="75743"/>
                      </a:cubicBezTo>
                      <a:cubicBezTo>
                        <a:pt x="342751" y="63042"/>
                        <a:pt x="312558" y="56586"/>
                        <a:pt x="280782" y="56375"/>
                      </a:cubicBezTo>
                      <a:cubicBezTo>
                        <a:pt x="239779" y="56938"/>
                        <a:pt x="202744" y="67557"/>
                        <a:pt x="169677" y="88233"/>
                      </a:cubicBezTo>
                      <a:cubicBezTo>
                        <a:pt x="136610" y="108909"/>
                        <a:pt x="110299" y="136261"/>
                        <a:pt x="90745" y="170292"/>
                      </a:cubicBezTo>
                      <a:cubicBezTo>
                        <a:pt x="71191" y="204322"/>
                        <a:pt x="61181" y="241650"/>
                        <a:pt x="60716" y="282277"/>
                      </a:cubicBezTo>
                      <a:cubicBezTo>
                        <a:pt x="61186" y="322904"/>
                        <a:pt x="71266" y="360233"/>
                        <a:pt x="90959" y="394263"/>
                      </a:cubicBezTo>
                      <a:cubicBezTo>
                        <a:pt x="110652" y="428293"/>
                        <a:pt x="137141" y="455645"/>
                        <a:pt x="170427" y="476321"/>
                      </a:cubicBezTo>
                      <a:cubicBezTo>
                        <a:pt x="203713" y="496996"/>
                        <a:pt x="240982" y="507616"/>
                        <a:pt x="282230" y="508179"/>
                      </a:cubicBezTo>
                      <a:cubicBezTo>
                        <a:pt x="313312" y="507877"/>
                        <a:pt x="343083" y="501240"/>
                        <a:pt x="371541" y="488268"/>
                      </a:cubicBezTo>
                      <a:cubicBezTo>
                        <a:pt x="399999" y="475295"/>
                        <a:pt x="425245" y="457798"/>
                        <a:pt x="447279" y="435775"/>
                      </a:cubicBezTo>
                      <a:lnTo>
                        <a:pt x="447279" y="511070"/>
                      </a:lnTo>
                      <a:cubicBezTo>
                        <a:pt x="423526" y="528160"/>
                        <a:pt x="397737" y="541320"/>
                        <a:pt x="369912" y="550550"/>
                      </a:cubicBezTo>
                      <a:cubicBezTo>
                        <a:pt x="342088" y="559780"/>
                        <a:pt x="313584" y="564447"/>
                        <a:pt x="284402" y="564553"/>
                      </a:cubicBezTo>
                      <a:cubicBezTo>
                        <a:pt x="232349" y="563964"/>
                        <a:pt x="184928" y="551235"/>
                        <a:pt x="142138" y="526366"/>
                      </a:cubicBezTo>
                      <a:cubicBezTo>
                        <a:pt x="99349" y="501496"/>
                        <a:pt x="65126" y="468019"/>
                        <a:pt x="39468" y="425933"/>
                      </a:cubicBezTo>
                      <a:cubicBezTo>
                        <a:pt x="13811" y="383848"/>
                        <a:pt x="655" y="336687"/>
                        <a:pt x="0" y="284450"/>
                      </a:cubicBezTo>
                      <a:cubicBezTo>
                        <a:pt x="615" y="231703"/>
                        <a:pt x="13611" y="183951"/>
                        <a:pt x="38986" y="141195"/>
                      </a:cubicBezTo>
                      <a:cubicBezTo>
                        <a:pt x="64362" y="98439"/>
                        <a:pt x="98424" y="64372"/>
                        <a:pt x="141173" y="38993"/>
                      </a:cubicBezTo>
                      <a:cubicBezTo>
                        <a:pt x="183922" y="13614"/>
                        <a:pt x="231665" y="617"/>
                        <a:pt x="284402" y="1"/>
                      </a:cubicBezTo>
                      <a:close/>
                    </a:path>
                  </a:pathLst>
                </a:custGeom>
                <a:solidFill>
                  <a:srgbClr val="003366"/>
                </a:solidFill>
                <a:ln w="6350"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5700" spc="-30" dirty="0">
                    <a:latin typeface="Futura Std Book" panose="020B0502020204020303" pitchFamily="34" charset="0"/>
                  </a:endParaRPr>
                </a:p>
              </p:txBody>
            </p:sp>
            <p:sp>
              <p:nvSpPr>
                <p:cNvPr id="83" name="TextBox 137">
                  <a:extLst>
                    <a:ext uri="{FF2B5EF4-FFF2-40B4-BE49-F238E27FC236}">
                      <a16:creationId xmlns:a16="http://schemas.microsoft.com/office/drawing/2014/main" id="{4919C027-F5F1-3851-D0EF-FE90C39D8BCF}"/>
                    </a:ext>
                  </a:extLst>
                </p:cNvPr>
                <p:cNvSpPr txBox="1"/>
                <p:nvPr/>
              </p:nvSpPr>
              <p:spPr>
                <a:xfrm>
                  <a:off x="5132767" y="5523632"/>
                  <a:ext cx="32906" cy="295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17" h="545730">
                      <a:moveTo>
                        <a:pt x="0" y="0"/>
                      </a:moveTo>
                      <a:lnTo>
                        <a:pt x="60717" y="0"/>
                      </a:lnTo>
                      <a:lnTo>
                        <a:pt x="60717" y="545730"/>
                      </a:lnTo>
                      <a:lnTo>
                        <a:pt x="0" y="5457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3366"/>
                </a:solidFill>
                <a:ln w="6350"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5700" spc="-30" dirty="0">
                    <a:latin typeface="Futura Std Book" panose="020B0502020204020303" pitchFamily="34" charset="0"/>
                  </a:endParaRPr>
                </a:p>
              </p:txBody>
            </p:sp>
            <p:sp>
              <p:nvSpPr>
                <p:cNvPr id="84" name="TextBox 138">
                  <a:extLst>
                    <a:ext uri="{FF2B5EF4-FFF2-40B4-BE49-F238E27FC236}">
                      <a16:creationId xmlns:a16="http://schemas.microsoft.com/office/drawing/2014/main" id="{7973E081-3EAA-E8DC-E35C-8703733E6D7F}"/>
                    </a:ext>
                  </a:extLst>
                </p:cNvPr>
                <p:cNvSpPr txBox="1"/>
                <p:nvPr/>
              </p:nvSpPr>
              <p:spPr>
                <a:xfrm>
                  <a:off x="5228042" y="5523632"/>
                  <a:ext cx="153347" cy="295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54" h="545730">
                      <a:moveTo>
                        <a:pt x="0" y="0"/>
                      </a:moveTo>
                      <a:lnTo>
                        <a:pt x="282954" y="0"/>
                      </a:lnTo>
                      <a:lnTo>
                        <a:pt x="282954" y="56374"/>
                      </a:lnTo>
                      <a:lnTo>
                        <a:pt x="60717" y="56374"/>
                      </a:lnTo>
                      <a:lnTo>
                        <a:pt x="60717" y="218618"/>
                      </a:lnTo>
                      <a:lnTo>
                        <a:pt x="276440" y="218618"/>
                      </a:lnTo>
                      <a:lnTo>
                        <a:pt x="276440" y="274991"/>
                      </a:lnTo>
                      <a:lnTo>
                        <a:pt x="60717" y="274991"/>
                      </a:lnTo>
                      <a:lnTo>
                        <a:pt x="60717" y="489356"/>
                      </a:lnTo>
                      <a:lnTo>
                        <a:pt x="282954" y="489356"/>
                      </a:lnTo>
                      <a:lnTo>
                        <a:pt x="282954" y="545730"/>
                      </a:lnTo>
                      <a:lnTo>
                        <a:pt x="0" y="5457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3366"/>
                </a:solidFill>
                <a:ln w="6350"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5700" spc="-30" dirty="0">
                    <a:latin typeface="Futura Std Book" panose="020B0502020204020303" pitchFamily="34" charset="0"/>
                  </a:endParaRPr>
                </a:p>
              </p:txBody>
            </p:sp>
            <p:sp>
              <p:nvSpPr>
                <p:cNvPr id="85" name="TextBox 139">
                  <a:extLst>
                    <a:ext uri="{FF2B5EF4-FFF2-40B4-BE49-F238E27FC236}">
                      <a16:creationId xmlns:a16="http://schemas.microsoft.com/office/drawing/2014/main" id="{AAC0AA89-1ACB-1C2D-781B-753C6F8FE043}"/>
                    </a:ext>
                  </a:extLst>
                </p:cNvPr>
                <p:cNvSpPr txBox="1"/>
                <p:nvPr/>
              </p:nvSpPr>
              <p:spPr>
                <a:xfrm>
                  <a:off x="6022568" y="5523632"/>
                  <a:ext cx="153347" cy="295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54" h="545730">
                      <a:moveTo>
                        <a:pt x="0" y="0"/>
                      </a:moveTo>
                      <a:lnTo>
                        <a:pt x="282954" y="0"/>
                      </a:lnTo>
                      <a:lnTo>
                        <a:pt x="282954" y="56374"/>
                      </a:lnTo>
                      <a:lnTo>
                        <a:pt x="60717" y="56374"/>
                      </a:lnTo>
                      <a:lnTo>
                        <a:pt x="60717" y="218618"/>
                      </a:lnTo>
                      <a:lnTo>
                        <a:pt x="276439" y="218618"/>
                      </a:lnTo>
                      <a:lnTo>
                        <a:pt x="276439" y="274991"/>
                      </a:lnTo>
                      <a:lnTo>
                        <a:pt x="60717" y="274991"/>
                      </a:lnTo>
                      <a:lnTo>
                        <a:pt x="60717" y="489356"/>
                      </a:lnTo>
                      <a:lnTo>
                        <a:pt x="282954" y="489356"/>
                      </a:lnTo>
                      <a:lnTo>
                        <a:pt x="282954" y="545730"/>
                      </a:lnTo>
                      <a:lnTo>
                        <a:pt x="0" y="5457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3366"/>
                </a:solidFill>
                <a:ln w="6350"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5700" spc="-30" dirty="0">
                    <a:latin typeface="Futura Std Book" panose="020B0502020204020303" pitchFamily="34" charset="0"/>
                  </a:endParaRPr>
                </a:p>
              </p:txBody>
            </p:sp>
            <p:sp>
              <p:nvSpPr>
                <p:cNvPr id="86" name="TextBox 140">
                  <a:extLst>
                    <a:ext uri="{FF2B5EF4-FFF2-40B4-BE49-F238E27FC236}">
                      <a16:creationId xmlns:a16="http://schemas.microsoft.com/office/drawing/2014/main" id="{9AB644F5-2AAF-DB9D-AEED-797942837B67}"/>
                    </a:ext>
                  </a:extLst>
                </p:cNvPr>
                <p:cNvSpPr txBox="1"/>
                <p:nvPr/>
              </p:nvSpPr>
              <p:spPr>
                <a:xfrm>
                  <a:off x="2044887" y="5511077"/>
                  <a:ext cx="263590" cy="321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370" h="593508">
                      <a:moveTo>
                        <a:pt x="0" y="0"/>
                      </a:moveTo>
                      <a:lnTo>
                        <a:pt x="425654" y="445853"/>
                      </a:lnTo>
                      <a:lnTo>
                        <a:pt x="425654" y="23165"/>
                      </a:lnTo>
                      <a:lnTo>
                        <a:pt x="486370" y="23165"/>
                      </a:lnTo>
                      <a:lnTo>
                        <a:pt x="486370" y="593508"/>
                      </a:lnTo>
                      <a:lnTo>
                        <a:pt x="60718" y="148380"/>
                      </a:lnTo>
                      <a:lnTo>
                        <a:pt x="60718" y="568895"/>
                      </a:lnTo>
                      <a:lnTo>
                        <a:pt x="0" y="5688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3366"/>
                </a:solidFill>
                <a:ln w="6350"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5700" spc="-30" dirty="0">
                    <a:latin typeface="Futura Std Book" panose="020B0502020204020303" pitchFamily="34" charset="0"/>
                  </a:endParaRPr>
                </a:p>
              </p:txBody>
            </p:sp>
            <p:sp>
              <p:nvSpPr>
                <p:cNvPr id="87" name="TextBox 141">
                  <a:extLst>
                    <a:ext uri="{FF2B5EF4-FFF2-40B4-BE49-F238E27FC236}">
                      <a16:creationId xmlns:a16="http://schemas.microsoft.com/office/drawing/2014/main" id="{B4AB8134-5CC3-D0F2-EA13-E8EBDBEB4FEC}"/>
                    </a:ext>
                  </a:extLst>
                </p:cNvPr>
                <p:cNvSpPr txBox="1"/>
                <p:nvPr/>
              </p:nvSpPr>
              <p:spPr>
                <a:xfrm>
                  <a:off x="3134687" y="5518531"/>
                  <a:ext cx="185127" cy="305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591" h="564552">
                      <a:moveTo>
                        <a:pt x="180928" y="0"/>
                      </a:moveTo>
                      <a:cubicBezTo>
                        <a:pt x="211618" y="180"/>
                        <a:pt x="239133" y="7590"/>
                        <a:pt x="263472" y="22231"/>
                      </a:cubicBezTo>
                      <a:cubicBezTo>
                        <a:pt x="287812" y="36872"/>
                        <a:pt x="307346" y="57666"/>
                        <a:pt x="322074" y="84612"/>
                      </a:cubicBezTo>
                      <a:lnTo>
                        <a:pt x="273631" y="115746"/>
                      </a:lnTo>
                      <a:cubicBezTo>
                        <a:pt x="263100" y="96800"/>
                        <a:pt x="250486" y="82199"/>
                        <a:pt x="235790" y="71941"/>
                      </a:cubicBezTo>
                      <a:cubicBezTo>
                        <a:pt x="221093" y="61684"/>
                        <a:pt x="202324" y="56495"/>
                        <a:pt x="179480" y="56374"/>
                      </a:cubicBezTo>
                      <a:cubicBezTo>
                        <a:pt x="154478" y="56781"/>
                        <a:pt x="133324" y="64655"/>
                        <a:pt x="116018" y="79996"/>
                      </a:cubicBezTo>
                      <a:cubicBezTo>
                        <a:pt x="98711" y="95337"/>
                        <a:pt x="89689" y="115701"/>
                        <a:pt x="88949" y="141088"/>
                      </a:cubicBezTo>
                      <a:cubicBezTo>
                        <a:pt x="89321" y="156650"/>
                        <a:pt x="93970" y="169772"/>
                        <a:pt x="102898" y="180454"/>
                      </a:cubicBezTo>
                      <a:cubicBezTo>
                        <a:pt x="111826" y="191136"/>
                        <a:pt x="122805" y="200129"/>
                        <a:pt x="135838" y="207432"/>
                      </a:cubicBezTo>
                      <a:cubicBezTo>
                        <a:pt x="148869" y="214735"/>
                        <a:pt x="161727" y="221099"/>
                        <a:pt x="174410" y="226525"/>
                      </a:cubicBezTo>
                      <a:lnTo>
                        <a:pt x="210622" y="242454"/>
                      </a:lnTo>
                      <a:cubicBezTo>
                        <a:pt x="247130" y="257040"/>
                        <a:pt x="277830" y="275654"/>
                        <a:pt x="302722" y="298296"/>
                      </a:cubicBezTo>
                      <a:cubicBezTo>
                        <a:pt x="327613" y="320937"/>
                        <a:pt x="340569" y="353489"/>
                        <a:pt x="341591" y="395951"/>
                      </a:cubicBezTo>
                      <a:cubicBezTo>
                        <a:pt x="341230" y="428121"/>
                        <a:pt x="333434" y="456850"/>
                        <a:pt x="318204" y="482140"/>
                      </a:cubicBezTo>
                      <a:cubicBezTo>
                        <a:pt x="302974" y="507429"/>
                        <a:pt x="282473" y="527409"/>
                        <a:pt x="256701" y="542079"/>
                      </a:cubicBezTo>
                      <a:cubicBezTo>
                        <a:pt x="230929" y="556749"/>
                        <a:pt x="202050" y="564240"/>
                        <a:pt x="170065" y="564552"/>
                      </a:cubicBezTo>
                      <a:cubicBezTo>
                        <a:pt x="125730" y="563968"/>
                        <a:pt x="88606" y="551042"/>
                        <a:pt x="58689" y="525776"/>
                      </a:cubicBezTo>
                      <a:cubicBezTo>
                        <a:pt x="28774" y="500509"/>
                        <a:pt x="9211" y="466405"/>
                        <a:pt x="0" y="423465"/>
                      </a:cubicBezTo>
                      <a:lnTo>
                        <a:pt x="59314" y="406812"/>
                      </a:lnTo>
                      <a:cubicBezTo>
                        <a:pt x="63680" y="435427"/>
                        <a:pt x="75558" y="459290"/>
                        <a:pt x="94948" y="478402"/>
                      </a:cubicBezTo>
                      <a:cubicBezTo>
                        <a:pt x="114337" y="497513"/>
                        <a:pt x="138893" y="507439"/>
                        <a:pt x="168616" y="508178"/>
                      </a:cubicBezTo>
                      <a:cubicBezTo>
                        <a:pt x="198959" y="507590"/>
                        <a:pt x="225001" y="497543"/>
                        <a:pt x="246744" y="478040"/>
                      </a:cubicBezTo>
                      <a:cubicBezTo>
                        <a:pt x="268486" y="458536"/>
                        <a:pt x="279862" y="433104"/>
                        <a:pt x="280873" y="401743"/>
                      </a:cubicBezTo>
                      <a:cubicBezTo>
                        <a:pt x="279847" y="370791"/>
                        <a:pt x="269406" y="347621"/>
                        <a:pt x="249550" y="332235"/>
                      </a:cubicBezTo>
                      <a:cubicBezTo>
                        <a:pt x="229694" y="316849"/>
                        <a:pt x="206579" y="303817"/>
                        <a:pt x="180204" y="293137"/>
                      </a:cubicBezTo>
                      <a:lnTo>
                        <a:pt x="146889" y="278656"/>
                      </a:lnTo>
                      <a:cubicBezTo>
                        <a:pt x="114066" y="265050"/>
                        <a:pt x="86325" y="247914"/>
                        <a:pt x="63665" y="227249"/>
                      </a:cubicBezTo>
                      <a:cubicBezTo>
                        <a:pt x="41004" y="206584"/>
                        <a:pt x="29193" y="177139"/>
                        <a:pt x="28232" y="138916"/>
                      </a:cubicBezTo>
                      <a:cubicBezTo>
                        <a:pt x="28615" y="110533"/>
                        <a:pt x="35802" y="85978"/>
                        <a:pt x="49795" y="65252"/>
                      </a:cubicBezTo>
                      <a:cubicBezTo>
                        <a:pt x="63786" y="44525"/>
                        <a:pt x="82284" y="28505"/>
                        <a:pt x="105289" y="17191"/>
                      </a:cubicBezTo>
                      <a:cubicBezTo>
                        <a:pt x="128294" y="5877"/>
                        <a:pt x="153507" y="146"/>
                        <a:pt x="180928" y="0"/>
                      </a:cubicBezTo>
                      <a:close/>
                    </a:path>
                  </a:pathLst>
                </a:custGeom>
                <a:solidFill>
                  <a:srgbClr val="003366"/>
                </a:solidFill>
                <a:ln w="6350"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5700" spc="-30" dirty="0">
                    <a:latin typeface="Futura Std Book" panose="020B0502020204020303" pitchFamily="34" charset="0"/>
                  </a:endParaRPr>
                </a:p>
              </p:txBody>
            </p:sp>
            <p:sp>
              <p:nvSpPr>
                <p:cNvPr id="88" name="TextBox 142">
                  <a:extLst>
                    <a:ext uri="{FF2B5EF4-FFF2-40B4-BE49-F238E27FC236}">
                      <a16:creationId xmlns:a16="http://schemas.microsoft.com/office/drawing/2014/main" id="{793A1F2C-AD16-2F33-8B93-ABD813C3CB54}"/>
                    </a:ext>
                  </a:extLst>
                </p:cNvPr>
                <p:cNvSpPr txBox="1"/>
                <p:nvPr/>
              </p:nvSpPr>
              <p:spPr>
                <a:xfrm>
                  <a:off x="3982038" y="5518531"/>
                  <a:ext cx="308314" cy="305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894" h="564552">
                      <a:moveTo>
                        <a:pt x="284446" y="0"/>
                      </a:moveTo>
                      <a:cubicBezTo>
                        <a:pt x="336964" y="598"/>
                        <a:pt x="384609" y="13470"/>
                        <a:pt x="427378" y="38616"/>
                      </a:cubicBezTo>
                      <a:cubicBezTo>
                        <a:pt x="470148" y="63763"/>
                        <a:pt x="504269" y="97598"/>
                        <a:pt x="529742" y="140122"/>
                      </a:cubicBezTo>
                      <a:cubicBezTo>
                        <a:pt x="555215" y="182645"/>
                        <a:pt x="568265" y="230272"/>
                        <a:pt x="568894" y="283000"/>
                      </a:cubicBezTo>
                      <a:cubicBezTo>
                        <a:pt x="568265" y="335939"/>
                        <a:pt x="555215" y="383547"/>
                        <a:pt x="529742" y="425825"/>
                      </a:cubicBezTo>
                      <a:cubicBezTo>
                        <a:pt x="504269" y="468103"/>
                        <a:pt x="470148" y="501652"/>
                        <a:pt x="427378" y="526472"/>
                      </a:cubicBezTo>
                      <a:cubicBezTo>
                        <a:pt x="384609" y="551292"/>
                        <a:pt x="336964" y="563985"/>
                        <a:pt x="284446" y="564552"/>
                      </a:cubicBezTo>
                      <a:cubicBezTo>
                        <a:pt x="231928" y="563985"/>
                        <a:pt x="184283" y="551292"/>
                        <a:pt x="141515" y="526472"/>
                      </a:cubicBezTo>
                      <a:cubicBezTo>
                        <a:pt x="98745" y="501652"/>
                        <a:pt x="64624" y="468103"/>
                        <a:pt x="39152" y="425825"/>
                      </a:cubicBezTo>
                      <a:cubicBezTo>
                        <a:pt x="13679" y="383547"/>
                        <a:pt x="629" y="335939"/>
                        <a:pt x="0" y="283000"/>
                      </a:cubicBezTo>
                      <a:cubicBezTo>
                        <a:pt x="629" y="230272"/>
                        <a:pt x="13679" y="182645"/>
                        <a:pt x="39152" y="140122"/>
                      </a:cubicBezTo>
                      <a:cubicBezTo>
                        <a:pt x="64624" y="97598"/>
                        <a:pt x="98745" y="63763"/>
                        <a:pt x="141515" y="38616"/>
                      </a:cubicBezTo>
                      <a:cubicBezTo>
                        <a:pt x="184283" y="13470"/>
                        <a:pt x="231928" y="598"/>
                        <a:pt x="284446" y="0"/>
                      </a:cubicBezTo>
                      <a:close/>
                      <a:moveTo>
                        <a:pt x="284446" y="56374"/>
                      </a:moveTo>
                      <a:cubicBezTo>
                        <a:pt x="242250" y="56870"/>
                        <a:pt x="204358" y="67221"/>
                        <a:pt x="170771" y="87427"/>
                      </a:cubicBezTo>
                      <a:cubicBezTo>
                        <a:pt x="137183" y="107634"/>
                        <a:pt x="110555" y="134718"/>
                        <a:pt x="90885" y="168682"/>
                      </a:cubicBezTo>
                      <a:cubicBezTo>
                        <a:pt x="71215" y="202645"/>
                        <a:pt x="61159" y="240510"/>
                        <a:pt x="60717" y="282276"/>
                      </a:cubicBezTo>
                      <a:cubicBezTo>
                        <a:pt x="61186" y="323815"/>
                        <a:pt x="71349" y="361572"/>
                        <a:pt x="91207" y="395549"/>
                      </a:cubicBezTo>
                      <a:cubicBezTo>
                        <a:pt x="111064" y="429525"/>
                        <a:pt x="137801" y="456664"/>
                        <a:pt x="171415" y="476964"/>
                      </a:cubicBezTo>
                      <a:cubicBezTo>
                        <a:pt x="205029" y="497264"/>
                        <a:pt x="242706" y="507668"/>
                        <a:pt x="284446" y="508178"/>
                      </a:cubicBezTo>
                      <a:cubicBezTo>
                        <a:pt x="326186" y="507668"/>
                        <a:pt x="363863" y="497264"/>
                        <a:pt x="397478" y="476964"/>
                      </a:cubicBezTo>
                      <a:cubicBezTo>
                        <a:pt x="431092" y="456664"/>
                        <a:pt x="457829" y="429525"/>
                        <a:pt x="477687" y="395549"/>
                      </a:cubicBezTo>
                      <a:cubicBezTo>
                        <a:pt x="497544" y="361572"/>
                        <a:pt x="507708" y="323815"/>
                        <a:pt x="508177" y="282276"/>
                      </a:cubicBezTo>
                      <a:cubicBezTo>
                        <a:pt x="507735" y="240510"/>
                        <a:pt x="497679" y="202645"/>
                        <a:pt x="478008" y="168682"/>
                      </a:cubicBezTo>
                      <a:cubicBezTo>
                        <a:pt x="458338" y="134719"/>
                        <a:pt x="431710" y="107634"/>
                        <a:pt x="398121" y="87427"/>
                      </a:cubicBezTo>
                      <a:cubicBezTo>
                        <a:pt x="364533" y="67221"/>
                        <a:pt x="326642" y="56870"/>
                        <a:pt x="284446" y="56374"/>
                      </a:cubicBezTo>
                      <a:close/>
                    </a:path>
                  </a:pathLst>
                </a:custGeom>
                <a:solidFill>
                  <a:srgbClr val="003366"/>
                </a:solidFill>
                <a:ln w="6350"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5700" spc="-30" dirty="0">
                    <a:latin typeface="Futura Std Book" panose="020B0502020204020303" pitchFamily="34" charset="0"/>
                  </a:endParaRPr>
                </a:p>
              </p:txBody>
            </p:sp>
            <p:sp>
              <p:nvSpPr>
                <p:cNvPr id="89" name="TextBox 143">
                  <a:extLst>
                    <a:ext uri="{FF2B5EF4-FFF2-40B4-BE49-F238E27FC236}">
                      <a16:creationId xmlns:a16="http://schemas.microsoft.com/office/drawing/2014/main" id="{C84314F4-3D2B-942D-5846-D4C4E7E6C89D}"/>
                    </a:ext>
                  </a:extLst>
                </p:cNvPr>
                <p:cNvSpPr txBox="1"/>
                <p:nvPr/>
              </p:nvSpPr>
              <p:spPr>
                <a:xfrm>
                  <a:off x="1773650" y="5523632"/>
                  <a:ext cx="211147" cy="30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602" h="555141">
                      <a:moveTo>
                        <a:pt x="115" y="0"/>
                      </a:moveTo>
                      <a:lnTo>
                        <a:pt x="60832" y="0"/>
                      </a:lnTo>
                      <a:lnTo>
                        <a:pt x="60832" y="325031"/>
                      </a:lnTo>
                      <a:cubicBezTo>
                        <a:pt x="60244" y="345662"/>
                        <a:pt x="61059" y="366655"/>
                        <a:pt x="63277" y="388010"/>
                      </a:cubicBezTo>
                      <a:cubicBezTo>
                        <a:pt x="65494" y="409365"/>
                        <a:pt x="72646" y="428911"/>
                        <a:pt x="84729" y="446646"/>
                      </a:cubicBezTo>
                      <a:cubicBezTo>
                        <a:pt x="97280" y="463386"/>
                        <a:pt x="113634" y="476236"/>
                        <a:pt x="133790" y="485194"/>
                      </a:cubicBezTo>
                      <a:cubicBezTo>
                        <a:pt x="153944" y="494152"/>
                        <a:pt x="174281" y="498676"/>
                        <a:pt x="194798" y="498767"/>
                      </a:cubicBezTo>
                      <a:cubicBezTo>
                        <a:pt x="214788" y="498646"/>
                        <a:pt x="234370" y="494363"/>
                        <a:pt x="253545" y="485918"/>
                      </a:cubicBezTo>
                      <a:cubicBezTo>
                        <a:pt x="272719" y="477472"/>
                        <a:pt x="288862" y="465588"/>
                        <a:pt x="301972" y="450266"/>
                      </a:cubicBezTo>
                      <a:cubicBezTo>
                        <a:pt x="315759" y="432515"/>
                        <a:pt x="323845" y="412638"/>
                        <a:pt x="326230" y="390634"/>
                      </a:cubicBezTo>
                      <a:cubicBezTo>
                        <a:pt x="328614" y="368631"/>
                        <a:pt x="329460" y="346763"/>
                        <a:pt x="328765" y="325031"/>
                      </a:cubicBezTo>
                      <a:lnTo>
                        <a:pt x="328765" y="0"/>
                      </a:lnTo>
                      <a:lnTo>
                        <a:pt x="389482" y="0"/>
                      </a:lnTo>
                      <a:lnTo>
                        <a:pt x="389482" y="341681"/>
                      </a:lnTo>
                      <a:cubicBezTo>
                        <a:pt x="390206" y="371149"/>
                        <a:pt x="387676" y="398175"/>
                        <a:pt x="381893" y="422757"/>
                      </a:cubicBezTo>
                      <a:cubicBezTo>
                        <a:pt x="376110" y="447340"/>
                        <a:pt x="362738" y="470746"/>
                        <a:pt x="341776" y="492976"/>
                      </a:cubicBezTo>
                      <a:cubicBezTo>
                        <a:pt x="322628" y="513277"/>
                        <a:pt x="300307" y="528698"/>
                        <a:pt x="274814" y="539239"/>
                      </a:cubicBezTo>
                      <a:cubicBezTo>
                        <a:pt x="249320" y="549780"/>
                        <a:pt x="222648" y="555081"/>
                        <a:pt x="194798" y="555141"/>
                      </a:cubicBezTo>
                      <a:cubicBezTo>
                        <a:pt x="168729" y="555080"/>
                        <a:pt x="143384" y="550322"/>
                        <a:pt x="118766" y="540866"/>
                      </a:cubicBezTo>
                      <a:cubicBezTo>
                        <a:pt x="94145" y="531411"/>
                        <a:pt x="72425" y="517618"/>
                        <a:pt x="53604" y="499490"/>
                      </a:cubicBezTo>
                      <a:cubicBezTo>
                        <a:pt x="30503" y="476853"/>
                        <a:pt x="15626" y="452633"/>
                        <a:pt x="8970" y="426829"/>
                      </a:cubicBezTo>
                      <a:cubicBezTo>
                        <a:pt x="2314" y="401025"/>
                        <a:pt x="-638" y="372642"/>
                        <a:pt x="115" y="341681"/>
                      </a:cubicBez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rgbClr val="003366"/>
                </a:solidFill>
                <a:ln w="6350"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5700" spc="-30" dirty="0">
                    <a:latin typeface="Futura Std Book" panose="020B0502020204020303" pitchFamily="34" charset="0"/>
                  </a:endParaRPr>
                </a:p>
              </p:txBody>
            </p:sp>
            <p:sp>
              <p:nvSpPr>
                <p:cNvPr id="90" name="TextBox 144">
                  <a:extLst>
                    <a:ext uri="{FF2B5EF4-FFF2-40B4-BE49-F238E27FC236}">
                      <a16:creationId xmlns:a16="http://schemas.microsoft.com/office/drawing/2014/main" id="{DA1791F1-6255-9A7C-FC2D-8842DD46D61C}"/>
                    </a:ext>
                  </a:extLst>
                </p:cNvPr>
                <p:cNvSpPr txBox="1"/>
                <p:nvPr/>
              </p:nvSpPr>
              <p:spPr>
                <a:xfrm>
                  <a:off x="2359497" y="5523632"/>
                  <a:ext cx="32906" cy="295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16" h="545730">
                      <a:moveTo>
                        <a:pt x="0" y="0"/>
                      </a:moveTo>
                      <a:lnTo>
                        <a:pt x="60716" y="0"/>
                      </a:lnTo>
                      <a:lnTo>
                        <a:pt x="60716" y="545730"/>
                      </a:lnTo>
                      <a:lnTo>
                        <a:pt x="0" y="5457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3366"/>
                </a:solidFill>
                <a:ln w="6350"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5700" spc="-30" dirty="0">
                    <a:latin typeface="Futura Std Book" panose="020B0502020204020303" pitchFamily="34" charset="0"/>
                  </a:endParaRPr>
                </a:p>
              </p:txBody>
            </p:sp>
            <p:sp>
              <p:nvSpPr>
                <p:cNvPr id="91" name="TextBox 145">
                  <a:extLst>
                    <a:ext uri="{FF2B5EF4-FFF2-40B4-BE49-F238E27FC236}">
                      <a16:creationId xmlns:a16="http://schemas.microsoft.com/office/drawing/2014/main" id="{7B4F4735-8B08-DA93-95EE-8F8A031DEA81}"/>
                    </a:ext>
                  </a:extLst>
                </p:cNvPr>
                <p:cNvSpPr txBox="1"/>
                <p:nvPr/>
              </p:nvSpPr>
              <p:spPr>
                <a:xfrm>
                  <a:off x="2435756" y="5523632"/>
                  <a:ext cx="240051" cy="313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937" h="578396">
                      <a:moveTo>
                        <a:pt x="0" y="0"/>
                      </a:moveTo>
                      <a:lnTo>
                        <a:pt x="65862" y="0"/>
                      </a:lnTo>
                      <a:lnTo>
                        <a:pt x="221470" y="416242"/>
                      </a:lnTo>
                      <a:lnTo>
                        <a:pt x="377078" y="0"/>
                      </a:lnTo>
                      <a:lnTo>
                        <a:pt x="442937" y="0"/>
                      </a:lnTo>
                      <a:lnTo>
                        <a:pt x="221470" y="5783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3366"/>
                </a:solidFill>
                <a:ln w="6350"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5700" spc="-30" dirty="0">
                    <a:latin typeface="Futura Std Book" panose="020B0502020204020303" pitchFamily="34" charset="0"/>
                  </a:endParaRPr>
                </a:p>
              </p:txBody>
            </p:sp>
            <p:sp>
              <p:nvSpPr>
                <p:cNvPr id="92" name="TextBox 146">
                  <a:extLst>
                    <a:ext uri="{FF2B5EF4-FFF2-40B4-BE49-F238E27FC236}">
                      <a16:creationId xmlns:a16="http://schemas.microsoft.com/office/drawing/2014/main" id="{009AE8C5-F07E-6132-BBDD-B3956DFA9005}"/>
                    </a:ext>
                  </a:extLst>
                </p:cNvPr>
                <p:cNvSpPr txBox="1"/>
                <p:nvPr/>
              </p:nvSpPr>
              <p:spPr>
                <a:xfrm>
                  <a:off x="2719915" y="5523632"/>
                  <a:ext cx="153347" cy="295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55" h="545730">
                      <a:moveTo>
                        <a:pt x="0" y="0"/>
                      </a:moveTo>
                      <a:lnTo>
                        <a:pt x="282955" y="0"/>
                      </a:lnTo>
                      <a:lnTo>
                        <a:pt x="282955" y="56373"/>
                      </a:lnTo>
                      <a:lnTo>
                        <a:pt x="60718" y="56373"/>
                      </a:lnTo>
                      <a:lnTo>
                        <a:pt x="60718" y="218618"/>
                      </a:lnTo>
                      <a:lnTo>
                        <a:pt x="276440" y="218618"/>
                      </a:lnTo>
                      <a:lnTo>
                        <a:pt x="276440" y="274991"/>
                      </a:lnTo>
                      <a:lnTo>
                        <a:pt x="60718" y="274991"/>
                      </a:lnTo>
                      <a:lnTo>
                        <a:pt x="60718" y="489356"/>
                      </a:lnTo>
                      <a:lnTo>
                        <a:pt x="282955" y="489356"/>
                      </a:lnTo>
                      <a:lnTo>
                        <a:pt x="282955" y="545730"/>
                      </a:lnTo>
                      <a:lnTo>
                        <a:pt x="0" y="5457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3366"/>
                </a:solidFill>
                <a:ln w="6350"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5700" spc="-30" dirty="0">
                    <a:latin typeface="Futura Std Book" panose="020B0502020204020303" pitchFamily="34" charset="0"/>
                  </a:endParaRPr>
                </a:p>
              </p:txBody>
            </p:sp>
            <p:sp>
              <p:nvSpPr>
                <p:cNvPr id="93" name="TextBox 147">
                  <a:extLst>
                    <a:ext uri="{FF2B5EF4-FFF2-40B4-BE49-F238E27FC236}">
                      <a16:creationId xmlns:a16="http://schemas.microsoft.com/office/drawing/2014/main" id="{48CB944B-ED97-EBCA-3AB4-4F6940A7BF18}"/>
                    </a:ext>
                  </a:extLst>
                </p:cNvPr>
                <p:cNvSpPr txBox="1"/>
                <p:nvPr/>
              </p:nvSpPr>
              <p:spPr>
                <a:xfrm>
                  <a:off x="2930908" y="5523614"/>
                  <a:ext cx="171002" cy="295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530" h="545761">
                      <a:moveTo>
                        <a:pt x="0" y="31"/>
                      </a:moveTo>
                      <a:lnTo>
                        <a:pt x="78825" y="31"/>
                      </a:lnTo>
                      <a:cubicBezTo>
                        <a:pt x="113899" y="-390"/>
                        <a:pt x="146509" y="3503"/>
                        <a:pt x="176656" y="11709"/>
                      </a:cubicBezTo>
                      <a:cubicBezTo>
                        <a:pt x="206802" y="19915"/>
                        <a:pt x="231194" y="34958"/>
                        <a:pt x="249831" y="56837"/>
                      </a:cubicBezTo>
                      <a:cubicBezTo>
                        <a:pt x="268469" y="78716"/>
                        <a:pt x="278062" y="109956"/>
                        <a:pt x="278610" y="150555"/>
                      </a:cubicBezTo>
                      <a:cubicBezTo>
                        <a:pt x="278162" y="193131"/>
                        <a:pt x="265868" y="227818"/>
                        <a:pt x="241727" y="254617"/>
                      </a:cubicBezTo>
                      <a:cubicBezTo>
                        <a:pt x="217587" y="281417"/>
                        <a:pt x="184291" y="296908"/>
                        <a:pt x="141841" y="301091"/>
                      </a:cubicBezTo>
                      <a:lnTo>
                        <a:pt x="315530" y="545761"/>
                      </a:lnTo>
                      <a:lnTo>
                        <a:pt x="241024" y="545761"/>
                      </a:lnTo>
                      <a:lnTo>
                        <a:pt x="75927" y="306150"/>
                      </a:lnTo>
                      <a:lnTo>
                        <a:pt x="60717" y="306150"/>
                      </a:lnTo>
                      <a:lnTo>
                        <a:pt x="60717" y="545761"/>
                      </a:lnTo>
                      <a:lnTo>
                        <a:pt x="0" y="545761"/>
                      </a:lnTo>
                      <a:lnTo>
                        <a:pt x="0" y="31"/>
                      </a:lnTo>
                      <a:close/>
                      <a:moveTo>
                        <a:pt x="60717" y="56404"/>
                      </a:moveTo>
                      <a:lnTo>
                        <a:pt x="60717" y="252672"/>
                      </a:lnTo>
                      <a:lnTo>
                        <a:pt x="79549" y="252672"/>
                      </a:lnTo>
                      <a:cubicBezTo>
                        <a:pt x="102919" y="253034"/>
                        <a:pt x="125069" y="250861"/>
                        <a:pt x="145999" y="246154"/>
                      </a:cubicBezTo>
                      <a:cubicBezTo>
                        <a:pt x="166928" y="241446"/>
                        <a:pt x="184034" y="232031"/>
                        <a:pt x="197318" y="217909"/>
                      </a:cubicBezTo>
                      <a:cubicBezTo>
                        <a:pt x="210601" y="203786"/>
                        <a:pt x="217460" y="182784"/>
                        <a:pt x="217894" y="154901"/>
                      </a:cubicBezTo>
                      <a:cubicBezTo>
                        <a:pt x="217532" y="125413"/>
                        <a:pt x="210932" y="103596"/>
                        <a:pt x="198096" y="89451"/>
                      </a:cubicBezTo>
                      <a:cubicBezTo>
                        <a:pt x="185259" y="75306"/>
                        <a:pt x="168358" y="66151"/>
                        <a:pt x="147393" y="61984"/>
                      </a:cubicBezTo>
                      <a:cubicBezTo>
                        <a:pt x="126428" y="57817"/>
                        <a:pt x="103572" y="55957"/>
                        <a:pt x="78825" y="56404"/>
                      </a:cubicBezTo>
                      <a:lnTo>
                        <a:pt x="60717" y="56404"/>
                      </a:lnTo>
                      <a:close/>
                    </a:path>
                  </a:pathLst>
                </a:custGeom>
                <a:solidFill>
                  <a:srgbClr val="003366"/>
                </a:solidFill>
                <a:ln w="6350"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5700" spc="-30" dirty="0">
                    <a:latin typeface="Futura Std Book" panose="020B0502020204020303" pitchFamily="34" charset="0"/>
                  </a:endParaRPr>
                </a:p>
              </p:txBody>
            </p:sp>
            <p:sp>
              <p:nvSpPr>
                <p:cNvPr id="94" name="TextBox 148">
                  <a:extLst>
                    <a:ext uri="{FF2B5EF4-FFF2-40B4-BE49-F238E27FC236}">
                      <a16:creationId xmlns:a16="http://schemas.microsoft.com/office/drawing/2014/main" id="{0CCC65B1-7AFB-2CF5-05E8-A93A7D1C54D9}"/>
                    </a:ext>
                  </a:extLst>
                </p:cNvPr>
                <p:cNvSpPr txBox="1"/>
                <p:nvPr/>
              </p:nvSpPr>
              <p:spPr>
                <a:xfrm>
                  <a:off x="3368593" y="5523632"/>
                  <a:ext cx="32906" cy="295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17" h="545730">
                      <a:moveTo>
                        <a:pt x="0" y="0"/>
                      </a:moveTo>
                      <a:lnTo>
                        <a:pt x="60717" y="0"/>
                      </a:lnTo>
                      <a:lnTo>
                        <a:pt x="60717" y="545730"/>
                      </a:lnTo>
                      <a:lnTo>
                        <a:pt x="0" y="5457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3366"/>
                </a:solidFill>
                <a:ln w="6350"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5700" spc="-30" dirty="0">
                    <a:latin typeface="Futura Std Book" panose="020B0502020204020303" pitchFamily="34" charset="0"/>
                  </a:endParaRPr>
                </a:p>
              </p:txBody>
            </p:sp>
            <p:sp>
              <p:nvSpPr>
                <p:cNvPr id="95" name="TextBox 149">
                  <a:extLst>
                    <a:ext uri="{FF2B5EF4-FFF2-40B4-BE49-F238E27FC236}">
                      <a16:creationId xmlns:a16="http://schemas.microsoft.com/office/drawing/2014/main" id="{AD9B59AC-ECE0-FFA9-2B52-C1047E54BAAC}"/>
                    </a:ext>
                  </a:extLst>
                </p:cNvPr>
                <p:cNvSpPr txBox="1"/>
                <p:nvPr/>
              </p:nvSpPr>
              <p:spPr>
                <a:xfrm>
                  <a:off x="3437648" y="5523632"/>
                  <a:ext cx="176496" cy="295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665" h="545730">
                      <a:moveTo>
                        <a:pt x="0" y="0"/>
                      </a:moveTo>
                      <a:lnTo>
                        <a:pt x="325665" y="0"/>
                      </a:lnTo>
                      <a:lnTo>
                        <a:pt x="325665" y="56373"/>
                      </a:lnTo>
                      <a:lnTo>
                        <a:pt x="192468" y="56373"/>
                      </a:lnTo>
                      <a:lnTo>
                        <a:pt x="192468" y="545730"/>
                      </a:lnTo>
                      <a:lnTo>
                        <a:pt x="131750" y="545730"/>
                      </a:lnTo>
                      <a:lnTo>
                        <a:pt x="131750" y="56373"/>
                      </a:lnTo>
                      <a:lnTo>
                        <a:pt x="0" y="5637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3366"/>
                </a:solidFill>
                <a:ln w="6350"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5700" spc="-30" dirty="0">
                    <a:latin typeface="Futura Std Book" panose="020B0502020204020303" pitchFamily="34" charset="0"/>
                  </a:endParaRPr>
                </a:p>
              </p:txBody>
            </p:sp>
            <p:sp>
              <p:nvSpPr>
                <p:cNvPr id="97" name="TextBox 150">
                  <a:extLst>
                    <a:ext uri="{FF2B5EF4-FFF2-40B4-BE49-F238E27FC236}">
                      <a16:creationId xmlns:a16="http://schemas.microsoft.com/office/drawing/2014/main" id="{85ABCDD1-A6DC-EF31-22B4-92B2FE20A8D6}"/>
                    </a:ext>
                  </a:extLst>
                </p:cNvPr>
                <p:cNvSpPr txBox="1"/>
                <p:nvPr/>
              </p:nvSpPr>
              <p:spPr>
                <a:xfrm>
                  <a:off x="3622701" y="5523632"/>
                  <a:ext cx="226711" cy="295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323" h="545730">
                      <a:moveTo>
                        <a:pt x="0" y="0"/>
                      </a:moveTo>
                      <a:lnTo>
                        <a:pt x="70217" y="0"/>
                      </a:lnTo>
                      <a:lnTo>
                        <a:pt x="209161" y="243191"/>
                      </a:lnTo>
                      <a:lnTo>
                        <a:pt x="348105" y="0"/>
                      </a:lnTo>
                      <a:lnTo>
                        <a:pt x="418323" y="0"/>
                      </a:lnTo>
                      <a:lnTo>
                        <a:pt x="239520" y="311226"/>
                      </a:lnTo>
                      <a:lnTo>
                        <a:pt x="239520" y="545730"/>
                      </a:lnTo>
                      <a:lnTo>
                        <a:pt x="178803" y="545730"/>
                      </a:lnTo>
                      <a:lnTo>
                        <a:pt x="178803" y="31122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3366"/>
                </a:solidFill>
                <a:ln w="6350"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5700" spc="-30" dirty="0">
                    <a:latin typeface="Futura Std Book" panose="020B0502020204020303" pitchFamily="34" charset="0"/>
                  </a:endParaRPr>
                </a:p>
              </p:txBody>
            </p:sp>
            <p:sp>
              <p:nvSpPr>
                <p:cNvPr id="99" name="TextBox 151">
                  <a:extLst>
                    <a:ext uri="{FF2B5EF4-FFF2-40B4-BE49-F238E27FC236}">
                      <a16:creationId xmlns:a16="http://schemas.microsoft.com/office/drawing/2014/main" id="{D8C3B46A-A1FD-1249-187A-D9C504A2C1EE}"/>
                    </a:ext>
                  </a:extLst>
                </p:cNvPr>
                <p:cNvSpPr txBox="1"/>
                <p:nvPr/>
              </p:nvSpPr>
              <p:spPr>
                <a:xfrm>
                  <a:off x="4337872" y="5523632"/>
                  <a:ext cx="134516" cy="295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06" h="545730">
                      <a:moveTo>
                        <a:pt x="0" y="0"/>
                      </a:moveTo>
                      <a:lnTo>
                        <a:pt x="248206" y="0"/>
                      </a:lnTo>
                      <a:lnTo>
                        <a:pt x="248206" y="56373"/>
                      </a:lnTo>
                      <a:lnTo>
                        <a:pt x="60717" y="56373"/>
                      </a:lnTo>
                      <a:lnTo>
                        <a:pt x="60717" y="218618"/>
                      </a:lnTo>
                      <a:lnTo>
                        <a:pt x="242416" y="218618"/>
                      </a:lnTo>
                      <a:lnTo>
                        <a:pt x="242416" y="274991"/>
                      </a:lnTo>
                      <a:lnTo>
                        <a:pt x="60717" y="274991"/>
                      </a:lnTo>
                      <a:lnTo>
                        <a:pt x="60717" y="545730"/>
                      </a:lnTo>
                      <a:lnTo>
                        <a:pt x="0" y="5457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3366"/>
                </a:solidFill>
                <a:ln w="6350"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5700" spc="-30" dirty="0">
                    <a:latin typeface="Futura Std Book" panose="020B0502020204020303" pitchFamily="34" charset="0"/>
                  </a:endParaRPr>
                </a:p>
              </p:txBody>
            </p:sp>
          </p:grpSp>
        </p:grpSp>
        <p:grpSp>
          <p:nvGrpSpPr>
            <p:cNvPr id="61" name="Group 126">
              <a:extLst>
                <a:ext uri="{FF2B5EF4-FFF2-40B4-BE49-F238E27FC236}">
                  <a16:creationId xmlns:a16="http://schemas.microsoft.com/office/drawing/2014/main" id="{A51221F0-D621-7099-4849-83E888CFCA11}"/>
                </a:ext>
              </a:extLst>
            </p:cNvPr>
            <p:cNvGrpSpPr/>
            <p:nvPr/>
          </p:nvGrpSpPr>
          <p:grpSpPr>
            <a:xfrm>
              <a:off x="2230920" y="1750549"/>
              <a:ext cx="2069496" cy="266127"/>
              <a:chOff x="1737116" y="4501972"/>
              <a:chExt cx="3000417" cy="385839"/>
            </a:xfrm>
          </p:grpSpPr>
          <p:sp>
            <p:nvSpPr>
              <p:cNvPr id="70" name="TextBox 127">
                <a:extLst>
                  <a:ext uri="{FF2B5EF4-FFF2-40B4-BE49-F238E27FC236}">
                    <a16:creationId xmlns:a16="http://schemas.microsoft.com/office/drawing/2014/main" id="{EC95C722-1EBD-270A-C8C6-79BE36D29DD7}"/>
                  </a:ext>
                </a:extLst>
              </p:cNvPr>
              <p:cNvSpPr txBox="1"/>
              <p:nvPr/>
            </p:nvSpPr>
            <p:spPr>
              <a:xfrm>
                <a:off x="3305343" y="4501972"/>
                <a:ext cx="385839" cy="385019"/>
              </a:xfrm>
              <a:custGeom>
                <a:avLst/>
                <a:gdLst/>
                <a:ahLst/>
                <a:cxnLst/>
                <a:rect l="l" t="t" r="r" b="b"/>
                <a:pathLst>
                  <a:path w="700981" h="699492">
                    <a:moveTo>
                      <a:pt x="117574" y="0"/>
                    </a:moveTo>
                    <a:lnTo>
                      <a:pt x="191244" y="0"/>
                    </a:lnTo>
                    <a:lnTo>
                      <a:pt x="191244" y="152548"/>
                    </a:lnTo>
                    <a:lnTo>
                      <a:pt x="279053" y="152548"/>
                    </a:lnTo>
                    <a:lnTo>
                      <a:pt x="279053" y="104923"/>
                    </a:lnTo>
                    <a:lnTo>
                      <a:pt x="439043" y="104923"/>
                    </a:lnTo>
                    <a:lnTo>
                      <a:pt x="439043" y="0"/>
                    </a:lnTo>
                    <a:lnTo>
                      <a:pt x="512713" y="0"/>
                    </a:lnTo>
                    <a:lnTo>
                      <a:pt x="512713" y="104923"/>
                    </a:lnTo>
                    <a:lnTo>
                      <a:pt x="688330" y="104923"/>
                    </a:lnTo>
                    <a:lnTo>
                      <a:pt x="688330" y="172640"/>
                    </a:lnTo>
                    <a:lnTo>
                      <a:pt x="512713" y="172640"/>
                    </a:lnTo>
                    <a:lnTo>
                      <a:pt x="512713" y="272355"/>
                    </a:lnTo>
                    <a:lnTo>
                      <a:pt x="663029" y="272355"/>
                    </a:lnTo>
                    <a:lnTo>
                      <a:pt x="663029" y="334119"/>
                    </a:lnTo>
                    <a:cubicBezTo>
                      <a:pt x="656580" y="360908"/>
                      <a:pt x="640209" y="395882"/>
                      <a:pt x="613916" y="439043"/>
                    </a:cubicBezTo>
                    <a:cubicBezTo>
                      <a:pt x="588119" y="482203"/>
                      <a:pt x="561082" y="516185"/>
                      <a:pt x="532805" y="540990"/>
                    </a:cubicBezTo>
                    <a:cubicBezTo>
                      <a:pt x="582414" y="581670"/>
                      <a:pt x="638473" y="610691"/>
                      <a:pt x="700981" y="628054"/>
                    </a:cubicBezTo>
                    <a:lnTo>
                      <a:pt x="663029" y="698004"/>
                    </a:lnTo>
                    <a:cubicBezTo>
                      <a:pt x="597545" y="676671"/>
                      <a:pt x="536029" y="639712"/>
                      <a:pt x="478483" y="587127"/>
                    </a:cubicBezTo>
                    <a:cubicBezTo>
                      <a:pt x="400100" y="647154"/>
                      <a:pt x="325190" y="684609"/>
                      <a:pt x="253752" y="699492"/>
                    </a:cubicBezTo>
                    <a:lnTo>
                      <a:pt x="212824" y="631775"/>
                    </a:lnTo>
                    <a:cubicBezTo>
                      <a:pt x="284262" y="615900"/>
                      <a:pt x="355699" y="583902"/>
                      <a:pt x="427137" y="535781"/>
                    </a:cubicBezTo>
                    <a:cubicBezTo>
                      <a:pt x="388938" y="497086"/>
                      <a:pt x="351482" y="444252"/>
                      <a:pt x="314772" y="377279"/>
                    </a:cubicBezTo>
                    <a:lnTo>
                      <a:pt x="376535" y="352722"/>
                    </a:lnTo>
                    <a:cubicBezTo>
                      <a:pt x="410766" y="413246"/>
                      <a:pt x="444996" y="460623"/>
                      <a:pt x="479227" y="494853"/>
                    </a:cubicBezTo>
                    <a:cubicBezTo>
                      <a:pt x="529828" y="454670"/>
                      <a:pt x="565795" y="403324"/>
                      <a:pt x="587127" y="340816"/>
                    </a:cubicBezTo>
                    <a:lnTo>
                      <a:pt x="291703" y="340816"/>
                    </a:lnTo>
                    <a:lnTo>
                      <a:pt x="291703" y="272355"/>
                    </a:lnTo>
                    <a:lnTo>
                      <a:pt x="439043" y="272355"/>
                    </a:lnTo>
                    <a:lnTo>
                      <a:pt x="439043" y="172640"/>
                    </a:lnTo>
                    <a:lnTo>
                      <a:pt x="279053" y="172640"/>
                    </a:lnTo>
                    <a:lnTo>
                      <a:pt x="278309" y="220265"/>
                    </a:lnTo>
                    <a:lnTo>
                      <a:pt x="190500" y="220265"/>
                    </a:lnTo>
                    <a:lnTo>
                      <a:pt x="190500" y="351978"/>
                    </a:lnTo>
                    <a:cubicBezTo>
                      <a:pt x="230187" y="339080"/>
                      <a:pt x="259209" y="328166"/>
                      <a:pt x="277565" y="319236"/>
                    </a:cubicBezTo>
                    <a:lnTo>
                      <a:pt x="277565" y="392162"/>
                    </a:lnTo>
                    <a:cubicBezTo>
                      <a:pt x="262186" y="400595"/>
                      <a:pt x="233164" y="412005"/>
                      <a:pt x="190500" y="426392"/>
                    </a:cubicBezTo>
                    <a:lnTo>
                      <a:pt x="190500" y="608707"/>
                    </a:lnTo>
                    <a:cubicBezTo>
                      <a:pt x="190500" y="643929"/>
                      <a:pt x="185489" y="667246"/>
                      <a:pt x="175466" y="678656"/>
                    </a:cubicBezTo>
                    <a:cubicBezTo>
                      <a:pt x="164940" y="690562"/>
                      <a:pt x="141178" y="696515"/>
                      <a:pt x="104180" y="696515"/>
                    </a:cubicBezTo>
                    <a:lnTo>
                      <a:pt x="45393" y="696515"/>
                    </a:lnTo>
                    <a:lnTo>
                      <a:pt x="28277" y="621357"/>
                    </a:lnTo>
                    <a:lnTo>
                      <a:pt x="93018" y="623589"/>
                    </a:lnTo>
                    <a:cubicBezTo>
                      <a:pt x="109389" y="623589"/>
                      <a:pt x="117574" y="615404"/>
                      <a:pt x="117574" y="599033"/>
                    </a:cubicBezTo>
                    <a:lnTo>
                      <a:pt x="117574" y="447228"/>
                    </a:lnTo>
                    <a:cubicBezTo>
                      <a:pt x="75406" y="458142"/>
                      <a:pt x="42168" y="466576"/>
                      <a:pt x="17859" y="472529"/>
                    </a:cubicBezTo>
                    <a:lnTo>
                      <a:pt x="0" y="392162"/>
                    </a:lnTo>
                    <a:cubicBezTo>
                      <a:pt x="43160" y="386705"/>
                      <a:pt x="82352" y="379263"/>
                      <a:pt x="117574" y="369837"/>
                    </a:cubicBezTo>
                    <a:lnTo>
                      <a:pt x="117574" y="220265"/>
                    </a:lnTo>
                    <a:lnTo>
                      <a:pt x="7441" y="220265"/>
                    </a:lnTo>
                    <a:lnTo>
                      <a:pt x="7441" y="152548"/>
                    </a:lnTo>
                    <a:lnTo>
                      <a:pt x="117574" y="152548"/>
                    </a:lnTo>
                    <a:lnTo>
                      <a:pt x="117574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71" name="TextBox 128">
                <a:extLst>
                  <a:ext uri="{FF2B5EF4-FFF2-40B4-BE49-F238E27FC236}">
                    <a16:creationId xmlns:a16="http://schemas.microsoft.com/office/drawing/2014/main" id="{8AEC6393-339A-767D-7C5F-4E9DAB5A3E18}"/>
                  </a:ext>
                </a:extLst>
              </p:cNvPr>
              <p:cNvSpPr txBox="1"/>
              <p:nvPr/>
            </p:nvSpPr>
            <p:spPr>
              <a:xfrm>
                <a:off x="3823678" y="4502381"/>
                <a:ext cx="385838" cy="384200"/>
              </a:xfrm>
              <a:custGeom>
                <a:avLst/>
                <a:gdLst/>
                <a:ahLst/>
                <a:cxnLst/>
                <a:rect l="l" t="t" r="r" b="b"/>
                <a:pathLst>
                  <a:path w="700980" h="698004">
                    <a:moveTo>
                      <a:pt x="296912" y="0"/>
                    </a:moveTo>
                    <a:lnTo>
                      <a:pt x="375047" y="0"/>
                    </a:lnTo>
                    <a:cubicBezTo>
                      <a:pt x="375047" y="85328"/>
                      <a:pt x="373063" y="147588"/>
                      <a:pt x="369094" y="186779"/>
                    </a:cubicBezTo>
                    <a:lnTo>
                      <a:pt x="684609" y="186779"/>
                    </a:lnTo>
                    <a:lnTo>
                      <a:pt x="684609" y="265658"/>
                    </a:lnTo>
                    <a:lnTo>
                      <a:pt x="446484" y="264914"/>
                    </a:lnTo>
                    <a:cubicBezTo>
                      <a:pt x="457895" y="325437"/>
                      <a:pt x="484684" y="388937"/>
                      <a:pt x="526852" y="455414"/>
                    </a:cubicBezTo>
                    <a:cubicBezTo>
                      <a:pt x="569019" y="521890"/>
                      <a:pt x="627062" y="579437"/>
                      <a:pt x="700980" y="628054"/>
                    </a:cubicBezTo>
                    <a:lnTo>
                      <a:pt x="643682" y="696515"/>
                    </a:lnTo>
                    <a:cubicBezTo>
                      <a:pt x="509736" y="608707"/>
                      <a:pt x="417959" y="464840"/>
                      <a:pt x="368350" y="264914"/>
                    </a:cubicBezTo>
                    <a:lnTo>
                      <a:pt x="356443" y="264914"/>
                    </a:lnTo>
                    <a:cubicBezTo>
                      <a:pt x="323205" y="444004"/>
                      <a:pt x="223242" y="588367"/>
                      <a:pt x="56555" y="698004"/>
                    </a:cubicBezTo>
                    <a:lnTo>
                      <a:pt x="0" y="627310"/>
                    </a:lnTo>
                    <a:cubicBezTo>
                      <a:pt x="70445" y="587127"/>
                      <a:pt x="130969" y="534293"/>
                      <a:pt x="181570" y="468808"/>
                    </a:cubicBezTo>
                    <a:cubicBezTo>
                      <a:pt x="231676" y="403324"/>
                      <a:pt x="262682" y="335607"/>
                      <a:pt x="274588" y="265658"/>
                    </a:cubicBezTo>
                    <a:lnTo>
                      <a:pt x="17859" y="265658"/>
                    </a:lnTo>
                    <a:lnTo>
                      <a:pt x="17859" y="186779"/>
                    </a:lnTo>
                    <a:lnTo>
                      <a:pt x="287238" y="186779"/>
                    </a:lnTo>
                    <a:cubicBezTo>
                      <a:pt x="293687" y="141634"/>
                      <a:pt x="296912" y="79375"/>
                      <a:pt x="296912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72" name="TextBox 129">
                <a:extLst>
                  <a:ext uri="{FF2B5EF4-FFF2-40B4-BE49-F238E27FC236}">
                    <a16:creationId xmlns:a16="http://schemas.microsoft.com/office/drawing/2014/main" id="{EA228445-4F2E-6F82-335E-76D77DE481A7}"/>
                  </a:ext>
                </a:extLst>
              </p:cNvPr>
              <p:cNvSpPr txBox="1"/>
              <p:nvPr/>
            </p:nvSpPr>
            <p:spPr>
              <a:xfrm>
                <a:off x="1737116" y="4503611"/>
                <a:ext cx="386247" cy="384200"/>
              </a:xfrm>
              <a:custGeom>
                <a:avLst/>
                <a:gdLst/>
                <a:ahLst/>
                <a:cxnLst/>
                <a:rect l="l" t="t" r="r" b="b"/>
                <a:pathLst>
                  <a:path w="701724" h="698004">
                    <a:moveTo>
                      <a:pt x="601265" y="0"/>
                    </a:moveTo>
                    <a:lnTo>
                      <a:pt x="633264" y="61020"/>
                    </a:lnTo>
                    <a:cubicBezTo>
                      <a:pt x="565795" y="74910"/>
                      <a:pt x="481955" y="86072"/>
                      <a:pt x="381744" y="94506"/>
                    </a:cubicBezTo>
                    <a:lnTo>
                      <a:pt x="381744" y="157014"/>
                    </a:lnTo>
                    <a:lnTo>
                      <a:pt x="695771" y="157014"/>
                    </a:lnTo>
                    <a:lnTo>
                      <a:pt x="695771" y="218777"/>
                    </a:lnTo>
                    <a:lnTo>
                      <a:pt x="456158" y="218777"/>
                    </a:lnTo>
                    <a:cubicBezTo>
                      <a:pt x="512713" y="273348"/>
                      <a:pt x="594568" y="311299"/>
                      <a:pt x="701724" y="332631"/>
                    </a:cubicBezTo>
                    <a:lnTo>
                      <a:pt x="668982" y="400348"/>
                    </a:lnTo>
                    <a:cubicBezTo>
                      <a:pt x="659060" y="395883"/>
                      <a:pt x="648146" y="391914"/>
                      <a:pt x="636240" y="388442"/>
                    </a:cubicBezTo>
                    <a:cubicBezTo>
                      <a:pt x="624334" y="384969"/>
                      <a:pt x="613420" y="380504"/>
                      <a:pt x="603498" y="375047"/>
                    </a:cubicBezTo>
                    <a:lnTo>
                      <a:pt x="603498" y="698004"/>
                    </a:lnTo>
                    <a:lnTo>
                      <a:pt x="534293" y="698004"/>
                    </a:lnTo>
                    <a:lnTo>
                      <a:pt x="534293" y="663774"/>
                    </a:lnTo>
                    <a:lnTo>
                      <a:pt x="168176" y="663774"/>
                    </a:lnTo>
                    <a:lnTo>
                      <a:pt x="168176" y="698004"/>
                    </a:lnTo>
                    <a:lnTo>
                      <a:pt x="98971" y="698004"/>
                    </a:lnTo>
                    <a:lnTo>
                      <a:pt x="98971" y="378768"/>
                    </a:lnTo>
                    <a:cubicBezTo>
                      <a:pt x="86568" y="384225"/>
                      <a:pt x="65484" y="391914"/>
                      <a:pt x="35719" y="401836"/>
                    </a:cubicBezTo>
                    <a:lnTo>
                      <a:pt x="0" y="335608"/>
                    </a:lnTo>
                    <a:cubicBezTo>
                      <a:pt x="90289" y="313779"/>
                      <a:pt x="168920" y="274836"/>
                      <a:pt x="235892" y="218777"/>
                    </a:cubicBezTo>
                    <a:lnTo>
                      <a:pt x="5953" y="218777"/>
                    </a:lnTo>
                    <a:lnTo>
                      <a:pt x="5953" y="157014"/>
                    </a:lnTo>
                    <a:lnTo>
                      <a:pt x="311795" y="157014"/>
                    </a:lnTo>
                    <a:lnTo>
                      <a:pt x="311795" y="96738"/>
                    </a:lnTo>
                    <a:cubicBezTo>
                      <a:pt x="200174" y="99715"/>
                      <a:pt x="120054" y="101203"/>
                      <a:pt x="71437" y="101203"/>
                    </a:cubicBezTo>
                    <a:lnTo>
                      <a:pt x="46881" y="32742"/>
                    </a:lnTo>
                    <a:cubicBezTo>
                      <a:pt x="75158" y="33734"/>
                      <a:pt x="110133" y="34231"/>
                      <a:pt x="151804" y="34231"/>
                    </a:cubicBezTo>
                    <a:cubicBezTo>
                      <a:pt x="349746" y="34231"/>
                      <a:pt x="499566" y="22820"/>
                      <a:pt x="601265" y="0"/>
                    </a:cubicBezTo>
                    <a:close/>
                    <a:moveTo>
                      <a:pt x="381744" y="220266"/>
                    </a:moveTo>
                    <a:lnTo>
                      <a:pt x="381744" y="357932"/>
                    </a:lnTo>
                    <a:lnTo>
                      <a:pt x="565547" y="357932"/>
                    </a:lnTo>
                    <a:cubicBezTo>
                      <a:pt x="489644" y="328166"/>
                      <a:pt x="428377" y="282278"/>
                      <a:pt x="381744" y="220266"/>
                    </a:cubicBezTo>
                    <a:close/>
                    <a:moveTo>
                      <a:pt x="311795" y="221010"/>
                    </a:moveTo>
                    <a:cubicBezTo>
                      <a:pt x="268635" y="282526"/>
                      <a:pt x="212080" y="328166"/>
                      <a:pt x="142131" y="357932"/>
                    </a:cubicBezTo>
                    <a:lnTo>
                      <a:pt x="311795" y="357932"/>
                    </a:lnTo>
                    <a:lnTo>
                      <a:pt x="311795" y="221010"/>
                    </a:lnTo>
                    <a:close/>
                    <a:moveTo>
                      <a:pt x="168176" y="420440"/>
                    </a:moveTo>
                    <a:lnTo>
                      <a:pt x="168176" y="476994"/>
                    </a:lnTo>
                    <a:lnTo>
                      <a:pt x="534293" y="476994"/>
                    </a:lnTo>
                    <a:lnTo>
                      <a:pt x="534293" y="420440"/>
                    </a:lnTo>
                    <a:lnTo>
                      <a:pt x="168176" y="420440"/>
                    </a:lnTo>
                    <a:close/>
                    <a:moveTo>
                      <a:pt x="168176" y="536526"/>
                    </a:moveTo>
                    <a:lnTo>
                      <a:pt x="168176" y="602010"/>
                    </a:lnTo>
                    <a:lnTo>
                      <a:pt x="534293" y="602010"/>
                    </a:lnTo>
                    <a:lnTo>
                      <a:pt x="534293" y="536526"/>
                    </a:lnTo>
                    <a:lnTo>
                      <a:pt x="168176" y="536526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73" name="TextBox 130">
                <a:extLst>
                  <a:ext uri="{FF2B5EF4-FFF2-40B4-BE49-F238E27FC236}">
                    <a16:creationId xmlns:a16="http://schemas.microsoft.com/office/drawing/2014/main" id="{AE017A08-F33A-4951-5FDD-D7FB91BA026B}"/>
                  </a:ext>
                </a:extLst>
              </p:cNvPr>
              <p:cNvSpPr txBox="1"/>
              <p:nvPr/>
            </p:nvSpPr>
            <p:spPr>
              <a:xfrm>
                <a:off x="2780505" y="4501972"/>
                <a:ext cx="385839" cy="385838"/>
              </a:xfrm>
              <a:custGeom>
                <a:avLst/>
                <a:gdLst>
                  <a:gd name="connsiteX0" fmla="*/ 380437 w 700981"/>
                  <a:gd name="connsiteY0" fmla="*/ 234404 h 700980"/>
                  <a:gd name="connsiteX1" fmla="*/ 518103 w 700981"/>
                  <a:gd name="connsiteY1" fmla="*/ 325933 h 700980"/>
                  <a:gd name="connsiteX2" fmla="*/ 471966 w 700981"/>
                  <a:gd name="connsiteY2" fmla="*/ 383232 h 700980"/>
                  <a:gd name="connsiteX3" fmla="*/ 336533 w 700981"/>
                  <a:gd name="connsiteY3" fmla="*/ 284261 h 700980"/>
                  <a:gd name="connsiteX4" fmla="*/ 396064 w 700981"/>
                  <a:gd name="connsiteY4" fmla="*/ 55810 h 700980"/>
                  <a:gd name="connsiteX5" fmla="*/ 532242 w 700981"/>
                  <a:gd name="connsiteY5" fmla="*/ 146595 h 700980"/>
                  <a:gd name="connsiteX6" fmla="*/ 485361 w 700981"/>
                  <a:gd name="connsiteY6" fmla="*/ 202406 h 700980"/>
                  <a:gd name="connsiteX7" fmla="*/ 351415 w 700981"/>
                  <a:gd name="connsiteY7" fmla="*/ 104923 h 700980"/>
                  <a:gd name="connsiteX8" fmla="*/ 298401 w 700981"/>
                  <a:gd name="connsiteY8" fmla="*/ 4464 h 700980"/>
                  <a:gd name="connsiteX9" fmla="*/ 323701 w 700981"/>
                  <a:gd name="connsiteY9" fmla="*/ 65484 h 700980"/>
                  <a:gd name="connsiteX10" fmla="*/ 211336 w 700981"/>
                  <a:gd name="connsiteY10" fmla="*/ 95994 h 700980"/>
                  <a:gd name="connsiteX11" fmla="*/ 211336 w 700981"/>
                  <a:gd name="connsiteY11" fmla="*/ 200917 h 700980"/>
                  <a:gd name="connsiteX12" fmla="*/ 324445 w 700981"/>
                  <a:gd name="connsiteY12" fmla="*/ 200917 h 700980"/>
                  <a:gd name="connsiteX13" fmla="*/ 324445 w 700981"/>
                  <a:gd name="connsiteY13" fmla="*/ 264914 h 700980"/>
                  <a:gd name="connsiteX14" fmla="*/ 211336 w 700981"/>
                  <a:gd name="connsiteY14" fmla="*/ 264914 h 700980"/>
                  <a:gd name="connsiteX15" fmla="*/ 211336 w 700981"/>
                  <a:gd name="connsiteY15" fmla="*/ 271611 h 700980"/>
                  <a:gd name="connsiteX16" fmla="*/ 337096 w 700981"/>
                  <a:gd name="connsiteY16" fmla="*/ 395138 h 700980"/>
                  <a:gd name="connsiteX17" fmla="*/ 295424 w 700981"/>
                  <a:gd name="connsiteY17" fmla="*/ 459134 h 700980"/>
                  <a:gd name="connsiteX18" fmla="*/ 250776 w 700981"/>
                  <a:gd name="connsiteY18" fmla="*/ 402580 h 700980"/>
                  <a:gd name="connsiteX19" fmla="*/ 211336 w 700981"/>
                  <a:gd name="connsiteY19" fmla="*/ 352722 h 700980"/>
                  <a:gd name="connsiteX20" fmla="*/ 211336 w 700981"/>
                  <a:gd name="connsiteY20" fmla="*/ 698004 h 700980"/>
                  <a:gd name="connsiteX21" fmla="*/ 142875 w 700981"/>
                  <a:gd name="connsiteY21" fmla="*/ 700980 h 700980"/>
                  <a:gd name="connsiteX22" fmla="*/ 142875 w 700981"/>
                  <a:gd name="connsiteY22" fmla="*/ 395138 h 700980"/>
                  <a:gd name="connsiteX23" fmla="*/ 41672 w 700981"/>
                  <a:gd name="connsiteY23" fmla="*/ 561826 h 700980"/>
                  <a:gd name="connsiteX24" fmla="*/ 0 w 700981"/>
                  <a:gd name="connsiteY24" fmla="*/ 494853 h 700980"/>
                  <a:gd name="connsiteX25" fmla="*/ 140643 w 700981"/>
                  <a:gd name="connsiteY25" fmla="*/ 264914 h 700980"/>
                  <a:gd name="connsiteX26" fmla="*/ 4465 w 700981"/>
                  <a:gd name="connsiteY26" fmla="*/ 264914 h 700980"/>
                  <a:gd name="connsiteX27" fmla="*/ 4465 w 700981"/>
                  <a:gd name="connsiteY27" fmla="*/ 200917 h 700980"/>
                  <a:gd name="connsiteX28" fmla="*/ 142875 w 700981"/>
                  <a:gd name="connsiteY28" fmla="*/ 200917 h 700980"/>
                  <a:gd name="connsiteX29" fmla="*/ 142875 w 700981"/>
                  <a:gd name="connsiteY29" fmla="*/ 107900 h 700980"/>
                  <a:gd name="connsiteX30" fmla="*/ 27533 w 700981"/>
                  <a:gd name="connsiteY30" fmla="*/ 120550 h 700980"/>
                  <a:gd name="connsiteX31" fmla="*/ 11906 w 700981"/>
                  <a:gd name="connsiteY31" fmla="*/ 58042 h 700980"/>
                  <a:gd name="connsiteX32" fmla="*/ 298401 w 700981"/>
                  <a:gd name="connsiteY32" fmla="*/ 4464 h 700980"/>
                  <a:gd name="connsiteX33" fmla="*/ 564803 w 700981"/>
                  <a:gd name="connsiteY33" fmla="*/ 0 h 700980"/>
                  <a:gd name="connsiteX34" fmla="*/ 634008 w 700981"/>
                  <a:gd name="connsiteY34" fmla="*/ 0 h 700980"/>
                  <a:gd name="connsiteX35" fmla="*/ 634008 w 700981"/>
                  <a:gd name="connsiteY35" fmla="*/ 419695 h 700980"/>
                  <a:gd name="connsiteX36" fmla="*/ 700981 w 700981"/>
                  <a:gd name="connsiteY36" fmla="*/ 408533 h 700980"/>
                  <a:gd name="connsiteX37" fmla="*/ 700981 w 700981"/>
                  <a:gd name="connsiteY37" fmla="*/ 476250 h 700980"/>
                  <a:gd name="connsiteX38" fmla="*/ 634008 w 700981"/>
                  <a:gd name="connsiteY38" fmla="*/ 487412 h 700980"/>
                  <a:gd name="connsiteX39" fmla="*/ 634008 w 700981"/>
                  <a:gd name="connsiteY39" fmla="*/ 700980 h 700980"/>
                  <a:gd name="connsiteX40" fmla="*/ 564803 w 700981"/>
                  <a:gd name="connsiteY40" fmla="*/ 700980 h 700980"/>
                  <a:gd name="connsiteX41" fmla="*/ 564803 w 700981"/>
                  <a:gd name="connsiteY41" fmla="*/ 496341 h 700980"/>
                  <a:gd name="connsiteX42" fmla="*/ 315516 w 700981"/>
                  <a:gd name="connsiteY42" fmla="*/ 534293 h 700980"/>
                  <a:gd name="connsiteX43" fmla="*/ 315516 w 700981"/>
                  <a:gd name="connsiteY43" fmla="*/ 465088 h 700980"/>
                  <a:gd name="connsiteX44" fmla="*/ 564803 w 700981"/>
                  <a:gd name="connsiteY44" fmla="*/ 427880 h 700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700981" h="700980">
                    <a:moveTo>
                      <a:pt x="380437" y="234404"/>
                    </a:moveTo>
                    <a:cubicBezTo>
                      <a:pt x="417644" y="253752"/>
                      <a:pt x="463533" y="284261"/>
                      <a:pt x="518103" y="325933"/>
                    </a:cubicBezTo>
                    <a:lnTo>
                      <a:pt x="471966" y="383232"/>
                    </a:lnTo>
                    <a:cubicBezTo>
                      <a:pt x="420868" y="340568"/>
                      <a:pt x="375724" y="307578"/>
                      <a:pt x="336533" y="284261"/>
                    </a:cubicBezTo>
                    <a:close/>
                    <a:moveTo>
                      <a:pt x="396064" y="55810"/>
                    </a:moveTo>
                    <a:cubicBezTo>
                      <a:pt x="428310" y="73669"/>
                      <a:pt x="473702" y="103931"/>
                      <a:pt x="532242" y="146595"/>
                    </a:cubicBezTo>
                    <a:lnTo>
                      <a:pt x="485361" y="202406"/>
                    </a:lnTo>
                    <a:cubicBezTo>
                      <a:pt x="430294" y="158253"/>
                      <a:pt x="385646" y="125759"/>
                      <a:pt x="351415" y="104923"/>
                    </a:cubicBezTo>
                    <a:close/>
                    <a:moveTo>
                      <a:pt x="298401" y="4464"/>
                    </a:moveTo>
                    <a:lnTo>
                      <a:pt x="323701" y="65484"/>
                    </a:lnTo>
                    <a:cubicBezTo>
                      <a:pt x="287983" y="77886"/>
                      <a:pt x="250528" y="88056"/>
                      <a:pt x="211336" y="95994"/>
                    </a:cubicBezTo>
                    <a:lnTo>
                      <a:pt x="211336" y="200917"/>
                    </a:lnTo>
                    <a:lnTo>
                      <a:pt x="324445" y="200917"/>
                    </a:lnTo>
                    <a:lnTo>
                      <a:pt x="324445" y="264914"/>
                    </a:lnTo>
                    <a:lnTo>
                      <a:pt x="211336" y="264914"/>
                    </a:lnTo>
                    <a:lnTo>
                      <a:pt x="211336" y="271611"/>
                    </a:lnTo>
                    <a:cubicBezTo>
                      <a:pt x="266899" y="323205"/>
                      <a:pt x="308818" y="364380"/>
                      <a:pt x="337096" y="395138"/>
                    </a:cubicBezTo>
                    <a:lnTo>
                      <a:pt x="295424" y="459134"/>
                    </a:lnTo>
                    <a:cubicBezTo>
                      <a:pt x="280541" y="438298"/>
                      <a:pt x="265658" y="419447"/>
                      <a:pt x="250776" y="402580"/>
                    </a:cubicBezTo>
                    <a:cubicBezTo>
                      <a:pt x="237877" y="387201"/>
                      <a:pt x="224731" y="370582"/>
                      <a:pt x="211336" y="352722"/>
                    </a:cubicBezTo>
                    <a:lnTo>
                      <a:pt x="211336" y="698004"/>
                    </a:lnTo>
                    <a:lnTo>
                      <a:pt x="142875" y="700980"/>
                    </a:lnTo>
                    <a:lnTo>
                      <a:pt x="142875" y="395138"/>
                    </a:lnTo>
                    <a:cubicBezTo>
                      <a:pt x="124024" y="442763"/>
                      <a:pt x="90289" y="498326"/>
                      <a:pt x="41672" y="561826"/>
                    </a:cubicBezTo>
                    <a:lnTo>
                      <a:pt x="0" y="494853"/>
                    </a:lnTo>
                    <a:cubicBezTo>
                      <a:pt x="62508" y="423912"/>
                      <a:pt x="109389" y="347265"/>
                      <a:pt x="140643" y="264914"/>
                    </a:cubicBezTo>
                    <a:lnTo>
                      <a:pt x="4465" y="264914"/>
                    </a:lnTo>
                    <a:lnTo>
                      <a:pt x="4465" y="200917"/>
                    </a:lnTo>
                    <a:lnTo>
                      <a:pt x="142875" y="200917"/>
                    </a:lnTo>
                    <a:lnTo>
                      <a:pt x="142875" y="107900"/>
                    </a:lnTo>
                    <a:cubicBezTo>
                      <a:pt x="116582" y="112861"/>
                      <a:pt x="78135" y="117078"/>
                      <a:pt x="27533" y="120550"/>
                    </a:cubicBezTo>
                    <a:lnTo>
                      <a:pt x="11906" y="58042"/>
                    </a:lnTo>
                    <a:cubicBezTo>
                      <a:pt x="123031" y="52585"/>
                      <a:pt x="218529" y="34726"/>
                      <a:pt x="298401" y="4464"/>
                    </a:cubicBezTo>
                    <a:close/>
                    <a:moveTo>
                      <a:pt x="564803" y="0"/>
                    </a:moveTo>
                    <a:lnTo>
                      <a:pt x="634008" y="0"/>
                    </a:lnTo>
                    <a:lnTo>
                      <a:pt x="634008" y="419695"/>
                    </a:lnTo>
                    <a:lnTo>
                      <a:pt x="700981" y="408533"/>
                    </a:lnTo>
                    <a:lnTo>
                      <a:pt x="700981" y="476250"/>
                    </a:lnTo>
                    <a:lnTo>
                      <a:pt x="634008" y="487412"/>
                    </a:lnTo>
                    <a:lnTo>
                      <a:pt x="634008" y="700980"/>
                    </a:lnTo>
                    <a:lnTo>
                      <a:pt x="564803" y="700980"/>
                    </a:lnTo>
                    <a:lnTo>
                      <a:pt x="564803" y="496341"/>
                    </a:lnTo>
                    <a:lnTo>
                      <a:pt x="315516" y="534293"/>
                    </a:lnTo>
                    <a:lnTo>
                      <a:pt x="315516" y="465088"/>
                    </a:lnTo>
                    <a:lnTo>
                      <a:pt x="564803" y="42788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74" name="TextBox 131">
                <a:extLst>
                  <a:ext uri="{FF2B5EF4-FFF2-40B4-BE49-F238E27FC236}">
                    <a16:creationId xmlns:a16="http://schemas.microsoft.com/office/drawing/2014/main" id="{934481A4-2371-4CFD-8499-6C015ACBA310}"/>
                  </a:ext>
                </a:extLst>
              </p:cNvPr>
              <p:cNvSpPr txBox="1"/>
              <p:nvPr/>
            </p:nvSpPr>
            <p:spPr>
              <a:xfrm>
                <a:off x="4351285" y="4501972"/>
                <a:ext cx="386248" cy="382152"/>
              </a:xfrm>
              <a:custGeom>
                <a:avLst/>
                <a:gdLst>
                  <a:gd name="connsiteX0" fmla="*/ 139899 w 701725"/>
                  <a:gd name="connsiteY0" fmla="*/ 404813 h 694284"/>
                  <a:gd name="connsiteX1" fmla="*/ 554385 w 701725"/>
                  <a:gd name="connsiteY1" fmla="*/ 404813 h 694284"/>
                  <a:gd name="connsiteX2" fmla="*/ 554385 w 701725"/>
                  <a:gd name="connsiteY2" fmla="*/ 459135 h 694284"/>
                  <a:gd name="connsiteX3" fmla="*/ 392906 w 701725"/>
                  <a:gd name="connsiteY3" fmla="*/ 523876 h 694284"/>
                  <a:gd name="connsiteX4" fmla="*/ 701725 w 701725"/>
                  <a:gd name="connsiteY4" fmla="*/ 523876 h 694284"/>
                  <a:gd name="connsiteX5" fmla="*/ 701725 w 701725"/>
                  <a:gd name="connsiteY5" fmla="*/ 584151 h 694284"/>
                  <a:gd name="connsiteX6" fmla="*/ 392906 w 701725"/>
                  <a:gd name="connsiteY6" fmla="*/ 584151 h 694284"/>
                  <a:gd name="connsiteX7" fmla="*/ 392906 w 701725"/>
                  <a:gd name="connsiteY7" fmla="*/ 614661 h 694284"/>
                  <a:gd name="connsiteX8" fmla="*/ 325190 w 701725"/>
                  <a:gd name="connsiteY8" fmla="*/ 694284 h 694284"/>
                  <a:gd name="connsiteX9" fmla="*/ 215801 w 701725"/>
                  <a:gd name="connsiteY9" fmla="*/ 694284 h 694284"/>
                  <a:gd name="connsiteX10" fmla="*/ 198686 w 701725"/>
                  <a:gd name="connsiteY10" fmla="*/ 634008 h 694284"/>
                  <a:gd name="connsiteX11" fmla="*/ 300633 w 701725"/>
                  <a:gd name="connsiteY11" fmla="*/ 636985 h 694284"/>
                  <a:gd name="connsiteX12" fmla="*/ 322957 w 701725"/>
                  <a:gd name="connsiteY12" fmla="*/ 614661 h 694284"/>
                  <a:gd name="connsiteX13" fmla="*/ 322957 w 701725"/>
                  <a:gd name="connsiteY13" fmla="*/ 584151 h 694284"/>
                  <a:gd name="connsiteX14" fmla="*/ 0 w 701725"/>
                  <a:gd name="connsiteY14" fmla="*/ 584151 h 694284"/>
                  <a:gd name="connsiteX15" fmla="*/ 0 w 701725"/>
                  <a:gd name="connsiteY15" fmla="*/ 523876 h 694284"/>
                  <a:gd name="connsiteX16" fmla="*/ 322957 w 701725"/>
                  <a:gd name="connsiteY16" fmla="*/ 523876 h 694284"/>
                  <a:gd name="connsiteX17" fmla="*/ 322957 w 701725"/>
                  <a:gd name="connsiteY17" fmla="*/ 491878 h 694284"/>
                  <a:gd name="connsiteX18" fmla="*/ 453182 w 701725"/>
                  <a:gd name="connsiteY18" fmla="*/ 459880 h 694284"/>
                  <a:gd name="connsiteX19" fmla="*/ 139899 w 701725"/>
                  <a:gd name="connsiteY19" fmla="*/ 459880 h 694284"/>
                  <a:gd name="connsiteX20" fmla="*/ 422672 w 701725"/>
                  <a:gd name="connsiteY20" fmla="*/ 147339 h 694284"/>
                  <a:gd name="connsiteX21" fmla="*/ 462112 w 701725"/>
                  <a:gd name="connsiteY21" fmla="*/ 180826 h 694284"/>
                  <a:gd name="connsiteX22" fmla="*/ 411510 w 701725"/>
                  <a:gd name="connsiteY22" fmla="*/ 225474 h 694284"/>
                  <a:gd name="connsiteX23" fmla="*/ 453926 w 701725"/>
                  <a:gd name="connsiteY23" fmla="*/ 264914 h 694284"/>
                  <a:gd name="connsiteX24" fmla="*/ 406301 w 701725"/>
                  <a:gd name="connsiteY24" fmla="*/ 301377 h 694284"/>
                  <a:gd name="connsiteX25" fmla="*/ 366862 w 701725"/>
                  <a:gd name="connsiteY25" fmla="*/ 257472 h 694284"/>
                  <a:gd name="connsiteX26" fmla="*/ 279797 w 701725"/>
                  <a:gd name="connsiteY26" fmla="*/ 299144 h 694284"/>
                  <a:gd name="connsiteX27" fmla="*/ 247799 w 701725"/>
                  <a:gd name="connsiteY27" fmla="*/ 249287 h 694284"/>
                  <a:gd name="connsiteX28" fmla="*/ 325190 w 701725"/>
                  <a:gd name="connsiteY28" fmla="*/ 222498 h 694284"/>
                  <a:gd name="connsiteX29" fmla="*/ 275332 w 701725"/>
                  <a:gd name="connsiteY29" fmla="*/ 186779 h 694284"/>
                  <a:gd name="connsiteX30" fmla="*/ 314028 w 701725"/>
                  <a:gd name="connsiteY30" fmla="*/ 154037 h 694284"/>
                  <a:gd name="connsiteX31" fmla="*/ 340072 w 701725"/>
                  <a:gd name="connsiteY31" fmla="*/ 170408 h 694284"/>
                  <a:gd name="connsiteX32" fmla="*/ 371326 w 701725"/>
                  <a:gd name="connsiteY32" fmla="*/ 193476 h 694284"/>
                  <a:gd name="connsiteX33" fmla="*/ 422672 w 701725"/>
                  <a:gd name="connsiteY33" fmla="*/ 147339 h 694284"/>
                  <a:gd name="connsiteX34" fmla="*/ 209848 w 701725"/>
                  <a:gd name="connsiteY34" fmla="*/ 6697 h 694284"/>
                  <a:gd name="connsiteX35" fmla="*/ 242590 w 701725"/>
                  <a:gd name="connsiteY35" fmla="*/ 61763 h 694284"/>
                  <a:gd name="connsiteX36" fmla="*/ 110133 w 701725"/>
                  <a:gd name="connsiteY36" fmla="*/ 81855 h 694284"/>
                  <a:gd name="connsiteX37" fmla="*/ 112365 w 701725"/>
                  <a:gd name="connsiteY37" fmla="*/ 119806 h 694284"/>
                  <a:gd name="connsiteX38" fmla="*/ 228451 w 701725"/>
                  <a:gd name="connsiteY38" fmla="*/ 119806 h 694284"/>
                  <a:gd name="connsiteX39" fmla="*/ 228451 w 701725"/>
                  <a:gd name="connsiteY39" fmla="*/ 170408 h 694284"/>
                  <a:gd name="connsiteX40" fmla="*/ 114598 w 701725"/>
                  <a:gd name="connsiteY40" fmla="*/ 170408 h 694284"/>
                  <a:gd name="connsiteX41" fmla="*/ 115342 w 701725"/>
                  <a:gd name="connsiteY41" fmla="*/ 212824 h 694284"/>
                  <a:gd name="connsiteX42" fmla="*/ 228451 w 701725"/>
                  <a:gd name="connsiteY42" fmla="*/ 212824 h 694284"/>
                  <a:gd name="connsiteX43" fmla="*/ 228451 w 701725"/>
                  <a:gd name="connsiteY43" fmla="*/ 264170 h 694284"/>
                  <a:gd name="connsiteX44" fmla="*/ 116830 w 701725"/>
                  <a:gd name="connsiteY44" fmla="*/ 264170 h 694284"/>
                  <a:gd name="connsiteX45" fmla="*/ 118318 w 701725"/>
                  <a:gd name="connsiteY45" fmla="*/ 314027 h 694284"/>
                  <a:gd name="connsiteX46" fmla="*/ 584151 w 701725"/>
                  <a:gd name="connsiteY46" fmla="*/ 314027 h 694284"/>
                  <a:gd name="connsiteX47" fmla="*/ 584895 w 701725"/>
                  <a:gd name="connsiteY47" fmla="*/ 264170 h 694284"/>
                  <a:gd name="connsiteX48" fmla="*/ 480715 w 701725"/>
                  <a:gd name="connsiteY48" fmla="*/ 264170 h 694284"/>
                  <a:gd name="connsiteX49" fmla="*/ 480715 w 701725"/>
                  <a:gd name="connsiteY49" fmla="*/ 212824 h 694284"/>
                  <a:gd name="connsiteX50" fmla="*/ 587127 w 701725"/>
                  <a:gd name="connsiteY50" fmla="*/ 212824 h 694284"/>
                  <a:gd name="connsiteX51" fmla="*/ 588615 w 701725"/>
                  <a:gd name="connsiteY51" fmla="*/ 170408 h 694284"/>
                  <a:gd name="connsiteX52" fmla="*/ 480715 w 701725"/>
                  <a:gd name="connsiteY52" fmla="*/ 170408 h 694284"/>
                  <a:gd name="connsiteX53" fmla="*/ 480715 w 701725"/>
                  <a:gd name="connsiteY53" fmla="*/ 119806 h 694284"/>
                  <a:gd name="connsiteX54" fmla="*/ 590104 w 701725"/>
                  <a:gd name="connsiteY54" fmla="*/ 119806 h 694284"/>
                  <a:gd name="connsiteX55" fmla="*/ 590848 w 701725"/>
                  <a:gd name="connsiteY55" fmla="*/ 78878 h 694284"/>
                  <a:gd name="connsiteX56" fmla="*/ 472530 w 701725"/>
                  <a:gd name="connsiteY56" fmla="*/ 78878 h 694284"/>
                  <a:gd name="connsiteX57" fmla="*/ 472530 w 701725"/>
                  <a:gd name="connsiteY57" fmla="*/ 20091 h 694284"/>
                  <a:gd name="connsiteX58" fmla="*/ 656332 w 701725"/>
                  <a:gd name="connsiteY58" fmla="*/ 20091 h 694284"/>
                  <a:gd name="connsiteX59" fmla="*/ 648147 w 701725"/>
                  <a:gd name="connsiteY59" fmla="*/ 314027 h 694284"/>
                  <a:gd name="connsiteX60" fmla="*/ 687586 w 701725"/>
                  <a:gd name="connsiteY60" fmla="*/ 314027 h 694284"/>
                  <a:gd name="connsiteX61" fmla="*/ 687586 w 701725"/>
                  <a:gd name="connsiteY61" fmla="*/ 482203 h 694284"/>
                  <a:gd name="connsiteX62" fmla="*/ 620613 w 701725"/>
                  <a:gd name="connsiteY62" fmla="*/ 482203 h 694284"/>
                  <a:gd name="connsiteX63" fmla="*/ 620613 w 701725"/>
                  <a:gd name="connsiteY63" fmla="*/ 372814 h 694284"/>
                  <a:gd name="connsiteX64" fmla="*/ 83344 w 701725"/>
                  <a:gd name="connsiteY64" fmla="*/ 372814 h 694284"/>
                  <a:gd name="connsiteX65" fmla="*/ 83344 w 701725"/>
                  <a:gd name="connsiteY65" fmla="*/ 482203 h 694284"/>
                  <a:gd name="connsiteX66" fmla="*/ 17115 w 701725"/>
                  <a:gd name="connsiteY66" fmla="*/ 482203 h 694284"/>
                  <a:gd name="connsiteX67" fmla="*/ 17115 w 701725"/>
                  <a:gd name="connsiteY67" fmla="*/ 314027 h 694284"/>
                  <a:gd name="connsiteX68" fmla="*/ 54322 w 701725"/>
                  <a:gd name="connsiteY68" fmla="*/ 314027 h 694284"/>
                  <a:gd name="connsiteX69" fmla="*/ 46137 w 701725"/>
                  <a:gd name="connsiteY69" fmla="*/ 28277 h 694284"/>
                  <a:gd name="connsiteX70" fmla="*/ 209848 w 701725"/>
                  <a:gd name="connsiteY70" fmla="*/ 6697 h 694284"/>
                  <a:gd name="connsiteX71" fmla="*/ 308819 w 701725"/>
                  <a:gd name="connsiteY71" fmla="*/ 0 h 694284"/>
                  <a:gd name="connsiteX72" fmla="*/ 367606 w 701725"/>
                  <a:gd name="connsiteY72" fmla="*/ 40927 h 694284"/>
                  <a:gd name="connsiteX73" fmla="*/ 412998 w 701725"/>
                  <a:gd name="connsiteY73" fmla="*/ 744 h 694284"/>
                  <a:gd name="connsiteX74" fmla="*/ 450205 w 701725"/>
                  <a:gd name="connsiteY74" fmla="*/ 34230 h 694284"/>
                  <a:gd name="connsiteX75" fmla="*/ 406301 w 701725"/>
                  <a:gd name="connsiteY75" fmla="*/ 74414 h 694284"/>
                  <a:gd name="connsiteX76" fmla="*/ 445740 w 701725"/>
                  <a:gd name="connsiteY76" fmla="*/ 113853 h 694284"/>
                  <a:gd name="connsiteX77" fmla="*/ 400348 w 701725"/>
                  <a:gd name="connsiteY77" fmla="*/ 147339 h 694284"/>
                  <a:gd name="connsiteX78" fmla="*/ 362397 w 701725"/>
                  <a:gd name="connsiteY78" fmla="*/ 104923 h 694284"/>
                  <a:gd name="connsiteX79" fmla="*/ 275332 w 701725"/>
                  <a:gd name="connsiteY79" fmla="*/ 150316 h 694284"/>
                  <a:gd name="connsiteX80" fmla="*/ 237381 w 701725"/>
                  <a:gd name="connsiteY80" fmla="*/ 100459 h 694284"/>
                  <a:gd name="connsiteX81" fmla="*/ 319237 w 701725"/>
                  <a:gd name="connsiteY81" fmla="*/ 69949 h 694284"/>
                  <a:gd name="connsiteX82" fmla="*/ 268635 w 701725"/>
                  <a:gd name="connsiteY82" fmla="*/ 34974 h 694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701725" h="694284">
                    <a:moveTo>
                      <a:pt x="139899" y="404813"/>
                    </a:moveTo>
                    <a:lnTo>
                      <a:pt x="554385" y="404813"/>
                    </a:lnTo>
                    <a:lnTo>
                      <a:pt x="554385" y="459135"/>
                    </a:lnTo>
                    <a:cubicBezTo>
                      <a:pt x="510729" y="482452"/>
                      <a:pt x="456903" y="504032"/>
                      <a:pt x="392906" y="523876"/>
                    </a:cubicBezTo>
                    <a:lnTo>
                      <a:pt x="701725" y="523876"/>
                    </a:lnTo>
                    <a:lnTo>
                      <a:pt x="701725" y="584151"/>
                    </a:lnTo>
                    <a:lnTo>
                      <a:pt x="392906" y="584151"/>
                    </a:lnTo>
                    <a:lnTo>
                      <a:pt x="392906" y="614661"/>
                    </a:lnTo>
                    <a:cubicBezTo>
                      <a:pt x="392906" y="667743"/>
                      <a:pt x="370334" y="694284"/>
                      <a:pt x="325190" y="694284"/>
                    </a:cubicBezTo>
                    <a:lnTo>
                      <a:pt x="215801" y="694284"/>
                    </a:lnTo>
                    <a:lnTo>
                      <a:pt x="198686" y="634008"/>
                    </a:lnTo>
                    <a:lnTo>
                      <a:pt x="300633" y="636985"/>
                    </a:lnTo>
                    <a:cubicBezTo>
                      <a:pt x="315516" y="636985"/>
                      <a:pt x="322957" y="629544"/>
                      <a:pt x="322957" y="614661"/>
                    </a:cubicBezTo>
                    <a:lnTo>
                      <a:pt x="322957" y="584151"/>
                    </a:lnTo>
                    <a:lnTo>
                      <a:pt x="0" y="584151"/>
                    </a:lnTo>
                    <a:lnTo>
                      <a:pt x="0" y="523876"/>
                    </a:lnTo>
                    <a:lnTo>
                      <a:pt x="322957" y="523876"/>
                    </a:lnTo>
                    <a:lnTo>
                      <a:pt x="322957" y="491878"/>
                    </a:lnTo>
                    <a:cubicBezTo>
                      <a:pt x="357188" y="485924"/>
                      <a:pt x="400596" y="475258"/>
                      <a:pt x="453182" y="459880"/>
                    </a:cubicBezTo>
                    <a:lnTo>
                      <a:pt x="139899" y="459880"/>
                    </a:lnTo>
                    <a:close/>
                    <a:moveTo>
                      <a:pt x="422672" y="147339"/>
                    </a:moveTo>
                    <a:lnTo>
                      <a:pt x="462112" y="180826"/>
                    </a:lnTo>
                    <a:cubicBezTo>
                      <a:pt x="443756" y="199181"/>
                      <a:pt x="426889" y="214064"/>
                      <a:pt x="411510" y="225474"/>
                    </a:cubicBezTo>
                    <a:cubicBezTo>
                      <a:pt x="425897" y="237877"/>
                      <a:pt x="440036" y="251023"/>
                      <a:pt x="453926" y="264914"/>
                    </a:cubicBezTo>
                    <a:lnTo>
                      <a:pt x="406301" y="301377"/>
                    </a:lnTo>
                    <a:cubicBezTo>
                      <a:pt x="383481" y="272107"/>
                      <a:pt x="370334" y="257472"/>
                      <a:pt x="366862" y="257472"/>
                    </a:cubicBezTo>
                    <a:cubicBezTo>
                      <a:pt x="344041" y="273347"/>
                      <a:pt x="315020" y="287238"/>
                      <a:pt x="279797" y="299144"/>
                    </a:cubicBezTo>
                    <a:lnTo>
                      <a:pt x="247799" y="249287"/>
                    </a:lnTo>
                    <a:cubicBezTo>
                      <a:pt x="282030" y="241845"/>
                      <a:pt x="307826" y="232916"/>
                      <a:pt x="325190" y="222498"/>
                    </a:cubicBezTo>
                    <a:cubicBezTo>
                      <a:pt x="315268" y="215056"/>
                      <a:pt x="298649" y="203150"/>
                      <a:pt x="275332" y="186779"/>
                    </a:cubicBezTo>
                    <a:lnTo>
                      <a:pt x="314028" y="154037"/>
                    </a:lnTo>
                    <a:cubicBezTo>
                      <a:pt x="323453" y="160486"/>
                      <a:pt x="332135" y="165943"/>
                      <a:pt x="340072" y="170408"/>
                    </a:cubicBezTo>
                    <a:cubicBezTo>
                      <a:pt x="349498" y="176857"/>
                      <a:pt x="359916" y="184546"/>
                      <a:pt x="371326" y="193476"/>
                    </a:cubicBezTo>
                    <a:cubicBezTo>
                      <a:pt x="386209" y="184050"/>
                      <a:pt x="403324" y="168671"/>
                      <a:pt x="422672" y="147339"/>
                    </a:cubicBezTo>
                    <a:close/>
                    <a:moveTo>
                      <a:pt x="209848" y="6697"/>
                    </a:moveTo>
                    <a:lnTo>
                      <a:pt x="242590" y="61763"/>
                    </a:lnTo>
                    <a:cubicBezTo>
                      <a:pt x="214808" y="71189"/>
                      <a:pt x="170657" y="77886"/>
                      <a:pt x="110133" y="81855"/>
                    </a:cubicBezTo>
                    <a:lnTo>
                      <a:pt x="112365" y="119806"/>
                    </a:lnTo>
                    <a:lnTo>
                      <a:pt x="228451" y="119806"/>
                    </a:lnTo>
                    <a:lnTo>
                      <a:pt x="228451" y="170408"/>
                    </a:lnTo>
                    <a:lnTo>
                      <a:pt x="114598" y="170408"/>
                    </a:lnTo>
                    <a:lnTo>
                      <a:pt x="115342" y="212824"/>
                    </a:lnTo>
                    <a:lnTo>
                      <a:pt x="228451" y="212824"/>
                    </a:lnTo>
                    <a:lnTo>
                      <a:pt x="228451" y="264170"/>
                    </a:lnTo>
                    <a:lnTo>
                      <a:pt x="116830" y="264170"/>
                    </a:lnTo>
                    <a:lnTo>
                      <a:pt x="118318" y="314027"/>
                    </a:lnTo>
                    <a:lnTo>
                      <a:pt x="584151" y="314027"/>
                    </a:lnTo>
                    <a:lnTo>
                      <a:pt x="584895" y="264170"/>
                    </a:lnTo>
                    <a:lnTo>
                      <a:pt x="480715" y="264170"/>
                    </a:lnTo>
                    <a:lnTo>
                      <a:pt x="480715" y="212824"/>
                    </a:lnTo>
                    <a:lnTo>
                      <a:pt x="587127" y="212824"/>
                    </a:lnTo>
                    <a:lnTo>
                      <a:pt x="588615" y="170408"/>
                    </a:lnTo>
                    <a:lnTo>
                      <a:pt x="480715" y="170408"/>
                    </a:lnTo>
                    <a:lnTo>
                      <a:pt x="480715" y="119806"/>
                    </a:lnTo>
                    <a:lnTo>
                      <a:pt x="590104" y="119806"/>
                    </a:lnTo>
                    <a:lnTo>
                      <a:pt x="590848" y="78878"/>
                    </a:lnTo>
                    <a:lnTo>
                      <a:pt x="472530" y="78878"/>
                    </a:lnTo>
                    <a:lnTo>
                      <a:pt x="472530" y="20091"/>
                    </a:lnTo>
                    <a:lnTo>
                      <a:pt x="656332" y="20091"/>
                    </a:lnTo>
                    <a:lnTo>
                      <a:pt x="648147" y="314027"/>
                    </a:lnTo>
                    <a:lnTo>
                      <a:pt x="687586" y="314027"/>
                    </a:lnTo>
                    <a:lnTo>
                      <a:pt x="687586" y="482203"/>
                    </a:lnTo>
                    <a:lnTo>
                      <a:pt x="620613" y="482203"/>
                    </a:lnTo>
                    <a:lnTo>
                      <a:pt x="620613" y="372814"/>
                    </a:lnTo>
                    <a:lnTo>
                      <a:pt x="83344" y="372814"/>
                    </a:lnTo>
                    <a:lnTo>
                      <a:pt x="83344" y="482203"/>
                    </a:lnTo>
                    <a:lnTo>
                      <a:pt x="17115" y="482203"/>
                    </a:lnTo>
                    <a:lnTo>
                      <a:pt x="17115" y="314027"/>
                    </a:lnTo>
                    <a:lnTo>
                      <a:pt x="54322" y="314027"/>
                    </a:lnTo>
                    <a:lnTo>
                      <a:pt x="46137" y="28277"/>
                    </a:lnTo>
                    <a:cubicBezTo>
                      <a:pt x="110629" y="26292"/>
                      <a:pt x="165199" y="19099"/>
                      <a:pt x="209848" y="6697"/>
                    </a:cubicBezTo>
                    <a:close/>
                    <a:moveTo>
                      <a:pt x="308819" y="0"/>
                    </a:moveTo>
                    <a:cubicBezTo>
                      <a:pt x="328166" y="12402"/>
                      <a:pt x="347762" y="26044"/>
                      <a:pt x="367606" y="40927"/>
                    </a:cubicBezTo>
                    <a:cubicBezTo>
                      <a:pt x="388938" y="26541"/>
                      <a:pt x="404069" y="13146"/>
                      <a:pt x="412998" y="744"/>
                    </a:cubicBezTo>
                    <a:lnTo>
                      <a:pt x="450205" y="34230"/>
                    </a:lnTo>
                    <a:cubicBezTo>
                      <a:pt x="439291" y="49113"/>
                      <a:pt x="424656" y="62507"/>
                      <a:pt x="406301" y="74414"/>
                    </a:cubicBezTo>
                    <a:cubicBezTo>
                      <a:pt x="416223" y="83343"/>
                      <a:pt x="429369" y="96490"/>
                      <a:pt x="445740" y="113853"/>
                    </a:cubicBezTo>
                    <a:lnTo>
                      <a:pt x="400348" y="147339"/>
                    </a:lnTo>
                    <a:cubicBezTo>
                      <a:pt x="380504" y="119062"/>
                      <a:pt x="367854" y="104923"/>
                      <a:pt x="362397" y="104923"/>
                    </a:cubicBezTo>
                    <a:cubicBezTo>
                      <a:pt x="337592" y="120798"/>
                      <a:pt x="308570" y="135929"/>
                      <a:pt x="275332" y="150316"/>
                    </a:cubicBezTo>
                    <a:lnTo>
                      <a:pt x="237381" y="100459"/>
                    </a:lnTo>
                    <a:cubicBezTo>
                      <a:pt x="279053" y="89048"/>
                      <a:pt x="306338" y="78878"/>
                      <a:pt x="319237" y="69949"/>
                    </a:cubicBezTo>
                    <a:cubicBezTo>
                      <a:pt x="306834" y="60027"/>
                      <a:pt x="289967" y="48369"/>
                      <a:pt x="268635" y="34974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75" name="TextBox 132">
                <a:extLst>
                  <a:ext uri="{FF2B5EF4-FFF2-40B4-BE49-F238E27FC236}">
                    <a16:creationId xmlns:a16="http://schemas.microsoft.com/office/drawing/2014/main" id="{0AAAF065-30EA-1585-9393-2ECE12681C26}"/>
                  </a:ext>
                </a:extLst>
              </p:cNvPr>
              <p:cNvSpPr txBox="1"/>
              <p:nvPr/>
            </p:nvSpPr>
            <p:spPr>
              <a:xfrm>
                <a:off x="2255470" y="4505659"/>
                <a:ext cx="383688" cy="377237"/>
              </a:xfrm>
              <a:custGeom>
                <a:avLst/>
                <a:gdLst>
                  <a:gd name="connsiteX0" fmla="*/ 89297 w 697075"/>
                  <a:gd name="connsiteY0" fmla="*/ 425648 h 685353"/>
                  <a:gd name="connsiteX1" fmla="*/ 154037 w 697075"/>
                  <a:gd name="connsiteY1" fmla="*/ 463600 h 685353"/>
                  <a:gd name="connsiteX2" fmla="*/ 59531 w 697075"/>
                  <a:gd name="connsiteY2" fmla="*/ 685353 h 685353"/>
                  <a:gd name="connsiteX3" fmla="*/ 0 w 697075"/>
                  <a:gd name="connsiteY3" fmla="*/ 624334 h 685353"/>
                  <a:gd name="connsiteX4" fmla="*/ 89297 w 697075"/>
                  <a:gd name="connsiteY4" fmla="*/ 425648 h 685353"/>
                  <a:gd name="connsiteX5" fmla="*/ 312355 w 697075"/>
                  <a:gd name="connsiteY5" fmla="*/ 401092 h 685353"/>
                  <a:gd name="connsiteX6" fmla="*/ 312355 w 697075"/>
                  <a:gd name="connsiteY6" fmla="*/ 474017 h 685353"/>
                  <a:gd name="connsiteX7" fmla="*/ 483507 w 697075"/>
                  <a:gd name="connsiteY7" fmla="*/ 474017 h 685353"/>
                  <a:gd name="connsiteX8" fmla="*/ 483507 w 697075"/>
                  <a:gd name="connsiteY8" fmla="*/ 401092 h 685353"/>
                  <a:gd name="connsiteX9" fmla="*/ 368909 w 697075"/>
                  <a:gd name="connsiteY9" fmla="*/ 275332 h 685353"/>
                  <a:gd name="connsiteX10" fmla="*/ 325005 w 697075"/>
                  <a:gd name="connsiteY10" fmla="*/ 342305 h 685353"/>
                  <a:gd name="connsiteX11" fmla="*/ 514761 w 697075"/>
                  <a:gd name="connsiteY11" fmla="*/ 342305 h 685353"/>
                  <a:gd name="connsiteX12" fmla="*/ 469368 w 697075"/>
                  <a:gd name="connsiteY12" fmla="*/ 275332 h 685353"/>
                  <a:gd name="connsiteX13" fmla="*/ 48377 w 697075"/>
                  <a:gd name="connsiteY13" fmla="*/ 206870 h 685353"/>
                  <a:gd name="connsiteX14" fmla="*/ 158510 w 697075"/>
                  <a:gd name="connsiteY14" fmla="*/ 279052 h 685353"/>
                  <a:gd name="connsiteX15" fmla="*/ 107908 w 697075"/>
                  <a:gd name="connsiteY15" fmla="*/ 343048 h 685353"/>
                  <a:gd name="connsiteX16" fmla="*/ 3728 w 697075"/>
                  <a:gd name="connsiteY16" fmla="*/ 262680 h 685353"/>
                  <a:gd name="connsiteX17" fmla="*/ 352538 w 697075"/>
                  <a:gd name="connsiteY17" fmla="*/ 139898 h 685353"/>
                  <a:gd name="connsiteX18" fmla="*/ 352538 w 697075"/>
                  <a:gd name="connsiteY18" fmla="*/ 212824 h 685353"/>
                  <a:gd name="connsiteX19" fmla="*/ 487972 w 697075"/>
                  <a:gd name="connsiteY19" fmla="*/ 212824 h 685353"/>
                  <a:gd name="connsiteX20" fmla="*/ 487972 w 697075"/>
                  <a:gd name="connsiteY20" fmla="*/ 139898 h 685353"/>
                  <a:gd name="connsiteX21" fmla="*/ 284077 w 697075"/>
                  <a:gd name="connsiteY21" fmla="*/ 0 h 685353"/>
                  <a:gd name="connsiteX22" fmla="*/ 352538 w 697075"/>
                  <a:gd name="connsiteY22" fmla="*/ 0 h 685353"/>
                  <a:gd name="connsiteX23" fmla="*/ 352538 w 697075"/>
                  <a:gd name="connsiteY23" fmla="*/ 77390 h 685353"/>
                  <a:gd name="connsiteX24" fmla="*/ 487972 w 697075"/>
                  <a:gd name="connsiteY24" fmla="*/ 77390 h 685353"/>
                  <a:gd name="connsiteX25" fmla="*/ 487972 w 697075"/>
                  <a:gd name="connsiteY25" fmla="*/ 0 h 685353"/>
                  <a:gd name="connsiteX26" fmla="*/ 554945 w 697075"/>
                  <a:gd name="connsiteY26" fmla="*/ 0 h 685353"/>
                  <a:gd name="connsiteX27" fmla="*/ 554945 w 697075"/>
                  <a:gd name="connsiteY27" fmla="*/ 77390 h 685353"/>
                  <a:gd name="connsiteX28" fmla="*/ 677728 w 697075"/>
                  <a:gd name="connsiteY28" fmla="*/ 77390 h 685353"/>
                  <a:gd name="connsiteX29" fmla="*/ 677728 w 697075"/>
                  <a:gd name="connsiteY29" fmla="*/ 136178 h 685353"/>
                  <a:gd name="connsiteX30" fmla="*/ 554945 w 697075"/>
                  <a:gd name="connsiteY30" fmla="*/ 136178 h 685353"/>
                  <a:gd name="connsiteX31" fmla="*/ 554945 w 697075"/>
                  <a:gd name="connsiteY31" fmla="*/ 212824 h 685353"/>
                  <a:gd name="connsiteX32" fmla="*/ 688890 w 697075"/>
                  <a:gd name="connsiteY32" fmla="*/ 212824 h 685353"/>
                  <a:gd name="connsiteX33" fmla="*/ 688890 w 697075"/>
                  <a:gd name="connsiteY33" fmla="*/ 275332 h 685353"/>
                  <a:gd name="connsiteX34" fmla="*/ 546759 w 697075"/>
                  <a:gd name="connsiteY34" fmla="*/ 275332 h 685353"/>
                  <a:gd name="connsiteX35" fmla="*/ 697075 w 697075"/>
                  <a:gd name="connsiteY35" fmla="*/ 395139 h 685353"/>
                  <a:gd name="connsiteX36" fmla="*/ 665078 w 697075"/>
                  <a:gd name="connsiteY36" fmla="*/ 461367 h 685353"/>
                  <a:gd name="connsiteX37" fmla="*/ 551968 w 697075"/>
                  <a:gd name="connsiteY37" fmla="*/ 380256 h 685353"/>
                  <a:gd name="connsiteX38" fmla="*/ 551968 w 697075"/>
                  <a:gd name="connsiteY38" fmla="*/ 532805 h 685353"/>
                  <a:gd name="connsiteX39" fmla="*/ 312355 w 697075"/>
                  <a:gd name="connsiteY39" fmla="*/ 532805 h 685353"/>
                  <a:gd name="connsiteX40" fmla="*/ 312355 w 697075"/>
                  <a:gd name="connsiteY40" fmla="*/ 580430 h 685353"/>
                  <a:gd name="connsiteX41" fmla="*/ 338400 w 697075"/>
                  <a:gd name="connsiteY41" fmla="*/ 606475 h 685353"/>
                  <a:gd name="connsiteX42" fmla="*/ 559409 w 697075"/>
                  <a:gd name="connsiteY42" fmla="*/ 606475 h 685353"/>
                  <a:gd name="connsiteX43" fmla="*/ 596617 w 697075"/>
                  <a:gd name="connsiteY43" fmla="*/ 583406 h 685353"/>
                  <a:gd name="connsiteX44" fmla="*/ 607779 w 697075"/>
                  <a:gd name="connsiteY44" fmla="*/ 500807 h 685353"/>
                  <a:gd name="connsiteX45" fmla="*/ 679216 w 697075"/>
                  <a:gd name="connsiteY45" fmla="*/ 526851 h 685353"/>
                  <a:gd name="connsiteX46" fmla="*/ 647218 w 697075"/>
                  <a:gd name="connsiteY46" fmla="*/ 651123 h 685353"/>
                  <a:gd name="connsiteX47" fmla="*/ 570572 w 697075"/>
                  <a:gd name="connsiteY47" fmla="*/ 671215 h 685353"/>
                  <a:gd name="connsiteX48" fmla="*/ 329470 w 697075"/>
                  <a:gd name="connsiteY48" fmla="*/ 671215 h 685353"/>
                  <a:gd name="connsiteX49" fmla="*/ 262497 w 697075"/>
                  <a:gd name="connsiteY49" fmla="*/ 653355 h 685353"/>
                  <a:gd name="connsiteX50" fmla="*/ 243894 w 697075"/>
                  <a:gd name="connsiteY50" fmla="*/ 584150 h 685353"/>
                  <a:gd name="connsiteX51" fmla="*/ 243894 w 697075"/>
                  <a:gd name="connsiteY51" fmla="*/ 417463 h 685353"/>
                  <a:gd name="connsiteX52" fmla="*/ 175433 w 697075"/>
                  <a:gd name="connsiteY52" fmla="*/ 464344 h 685353"/>
                  <a:gd name="connsiteX53" fmla="*/ 133017 w 697075"/>
                  <a:gd name="connsiteY53" fmla="*/ 401836 h 685353"/>
                  <a:gd name="connsiteX54" fmla="*/ 289286 w 697075"/>
                  <a:gd name="connsiteY54" fmla="*/ 276076 h 685353"/>
                  <a:gd name="connsiteX55" fmla="*/ 170224 w 697075"/>
                  <a:gd name="connsiteY55" fmla="*/ 276076 h 685353"/>
                  <a:gd name="connsiteX56" fmla="*/ 170224 w 697075"/>
                  <a:gd name="connsiteY56" fmla="*/ 213568 h 685353"/>
                  <a:gd name="connsiteX57" fmla="*/ 284077 w 697075"/>
                  <a:gd name="connsiteY57" fmla="*/ 213568 h 685353"/>
                  <a:gd name="connsiteX58" fmla="*/ 284077 w 697075"/>
                  <a:gd name="connsiteY58" fmla="*/ 139154 h 685353"/>
                  <a:gd name="connsiteX59" fmla="*/ 185107 w 697075"/>
                  <a:gd name="connsiteY59" fmla="*/ 139154 h 685353"/>
                  <a:gd name="connsiteX60" fmla="*/ 185107 w 697075"/>
                  <a:gd name="connsiteY60" fmla="*/ 98970 h 685353"/>
                  <a:gd name="connsiteX61" fmla="*/ 139714 w 697075"/>
                  <a:gd name="connsiteY61" fmla="*/ 155525 h 685353"/>
                  <a:gd name="connsiteX62" fmla="*/ 28837 w 697075"/>
                  <a:gd name="connsiteY62" fmla="*/ 68461 h 685353"/>
                  <a:gd name="connsiteX63" fmla="*/ 77950 w 697075"/>
                  <a:gd name="connsiteY63" fmla="*/ 13394 h 685353"/>
                  <a:gd name="connsiteX64" fmla="*/ 185107 w 697075"/>
                  <a:gd name="connsiteY64" fmla="*/ 87064 h 685353"/>
                  <a:gd name="connsiteX65" fmla="*/ 185107 w 697075"/>
                  <a:gd name="connsiteY65" fmla="*/ 77390 h 685353"/>
                  <a:gd name="connsiteX66" fmla="*/ 284077 w 697075"/>
                  <a:gd name="connsiteY66" fmla="*/ 77390 h 685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697075" h="685353">
                    <a:moveTo>
                      <a:pt x="89297" y="425648"/>
                    </a:moveTo>
                    <a:lnTo>
                      <a:pt x="154037" y="463600"/>
                    </a:lnTo>
                    <a:cubicBezTo>
                      <a:pt x="133697" y="543967"/>
                      <a:pt x="102195" y="617885"/>
                      <a:pt x="59531" y="685353"/>
                    </a:cubicBezTo>
                    <a:lnTo>
                      <a:pt x="0" y="624334"/>
                    </a:lnTo>
                    <a:cubicBezTo>
                      <a:pt x="43656" y="562322"/>
                      <a:pt x="73422" y="496094"/>
                      <a:pt x="89297" y="425648"/>
                    </a:cubicBezTo>
                    <a:close/>
                    <a:moveTo>
                      <a:pt x="312355" y="401092"/>
                    </a:moveTo>
                    <a:lnTo>
                      <a:pt x="312355" y="474017"/>
                    </a:lnTo>
                    <a:lnTo>
                      <a:pt x="483507" y="474017"/>
                    </a:lnTo>
                    <a:lnTo>
                      <a:pt x="483507" y="401092"/>
                    </a:lnTo>
                    <a:close/>
                    <a:moveTo>
                      <a:pt x="368909" y="275332"/>
                    </a:moveTo>
                    <a:cubicBezTo>
                      <a:pt x="357995" y="300633"/>
                      <a:pt x="343361" y="322957"/>
                      <a:pt x="325005" y="342305"/>
                    </a:cubicBezTo>
                    <a:lnTo>
                      <a:pt x="514761" y="342305"/>
                    </a:lnTo>
                    <a:cubicBezTo>
                      <a:pt x="498390" y="323949"/>
                      <a:pt x="483259" y="301625"/>
                      <a:pt x="469368" y="275332"/>
                    </a:cubicBezTo>
                    <a:close/>
                    <a:moveTo>
                      <a:pt x="48377" y="206870"/>
                    </a:moveTo>
                    <a:cubicBezTo>
                      <a:pt x="83600" y="225722"/>
                      <a:pt x="120310" y="249782"/>
                      <a:pt x="158510" y="279052"/>
                    </a:cubicBezTo>
                    <a:lnTo>
                      <a:pt x="107908" y="343048"/>
                    </a:lnTo>
                    <a:cubicBezTo>
                      <a:pt x="67724" y="308817"/>
                      <a:pt x="32998" y="282028"/>
                      <a:pt x="3728" y="262680"/>
                    </a:cubicBezTo>
                    <a:close/>
                    <a:moveTo>
                      <a:pt x="352538" y="139898"/>
                    </a:moveTo>
                    <a:lnTo>
                      <a:pt x="352538" y="212824"/>
                    </a:lnTo>
                    <a:lnTo>
                      <a:pt x="487972" y="212824"/>
                    </a:lnTo>
                    <a:lnTo>
                      <a:pt x="487972" y="139898"/>
                    </a:lnTo>
                    <a:close/>
                    <a:moveTo>
                      <a:pt x="284077" y="0"/>
                    </a:moveTo>
                    <a:lnTo>
                      <a:pt x="352538" y="0"/>
                    </a:lnTo>
                    <a:lnTo>
                      <a:pt x="352538" y="77390"/>
                    </a:lnTo>
                    <a:lnTo>
                      <a:pt x="487972" y="77390"/>
                    </a:lnTo>
                    <a:lnTo>
                      <a:pt x="487972" y="0"/>
                    </a:lnTo>
                    <a:lnTo>
                      <a:pt x="554945" y="0"/>
                    </a:lnTo>
                    <a:lnTo>
                      <a:pt x="554945" y="77390"/>
                    </a:lnTo>
                    <a:lnTo>
                      <a:pt x="677728" y="77390"/>
                    </a:lnTo>
                    <a:lnTo>
                      <a:pt x="677728" y="136178"/>
                    </a:lnTo>
                    <a:lnTo>
                      <a:pt x="554945" y="136178"/>
                    </a:lnTo>
                    <a:lnTo>
                      <a:pt x="554945" y="212824"/>
                    </a:lnTo>
                    <a:lnTo>
                      <a:pt x="688890" y="212824"/>
                    </a:lnTo>
                    <a:lnTo>
                      <a:pt x="688890" y="275332"/>
                    </a:lnTo>
                    <a:lnTo>
                      <a:pt x="546759" y="275332"/>
                    </a:lnTo>
                    <a:cubicBezTo>
                      <a:pt x="566603" y="315516"/>
                      <a:pt x="616708" y="355451"/>
                      <a:pt x="697075" y="395139"/>
                    </a:cubicBezTo>
                    <a:lnTo>
                      <a:pt x="665078" y="461367"/>
                    </a:lnTo>
                    <a:cubicBezTo>
                      <a:pt x="619437" y="434082"/>
                      <a:pt x="581734" y="407045"/>
                      <a:pt x="551968" y="380256"/>
                    </a:cubicBezTo>
                    <a:lnTo>
                      <a:pt x="551968" y="532805"/>
                    </a:lnTo>
                    <a:lnTo>
                      <a:pt x="312355" y="532805"/>
                    </a:lnTo>
                    <a:lnTo>
                      <a:pt x="312355" y="580430"/>
                    </a:lnTo>
                    <a:cubicBezTo>
                      <a:pt x="312355" y="597793"/>
                      <a:pt x="321036" y="606475"/>
                      <a:pt x="338400" y="606475"/>
                    </a:cubicBezTo>
                    <a:lnTo>
                      <a:pt x="559409" y="606475"/>
                    </a:lnTo>
                    <a:cubicBezTo>
                      <a:pt x="580245" y="606475"/>
                      <a:pt x="592648" y="598785"/>
                      <a:pt x="596617" y="583406"/>
                    </a:cubicBezTo>
                    <a:cubicBezTo>
                      <a:pt x="600585" y="567531"/>
                      <a:pt x="604306" y="539998"/>
                      <a:pt x="607779" y="500807"/>
                    </a:cubicBezTo>
                    <a:lnTo>
                      <a:pt x="679216" y="526851"/>
                    </a:lnTo>
                    <a:cubicBezTo>
                      <a:pt x="671279" y="595808"/>
                      <a:pt x="660613" y="637232"/>
                      <a:pt x="647218" y="651123"/>
                    </a:cubicBezTo>
                    <a:cubicBezTo>
                      <a:pt x="634320" y="664517"/>
                      <a:pt x="608771" y="671215"/>
                      <a:pt x="570572" y="671215"/>
                    </a:cubicBezTo>
                    <a:lnTo>
                      <a:pt x="329470" y="671215"/>
                    </a:lnTo>
                    <a:cubicBezTo>
                      <a:pt x="297720" y="671215"/>
                      <a:pt x="275396" y="665262"/>
                      <a:pt x="262497" y="653355"/>
                    </a:cubicBezTo>
                    <a:cubicBezTo>
                      <a:pt x="250095" y="640953"/>
                      <a:pt x="243894" y="617885"/>
                      <a:pt x="243894" y="584150"/>
                    </a:cubicBezTo>
                    <a:lnTo>
                      <a:pt x="243894" y="417463"/>
                    </a:lnTo>
                    <a:cubicBezTo>
                      <a:pt x="231492" y="427881"/>
                      <a:pt x="208671" y="443508"/>
                      <a:pt x="175433" y="464344"/>
                    </a:cubicBezTo>
                    <a:lnTo>
                      <a:pt x="133017" y="401836"/>
                    </a:lnTo>
                    <a:cubicBezTo>
                      <a:pt x="215368" y="364629"/>
                      <a:pt x="267458" y="322709"/>
                      <a:pt x="289286" y="276076"/>
                    </a:cubicBezTo>
                    <a:lnTo>
                      <a:pt x="170224" y="276076"/>
                    </a:lnTo>
                    <a:lnTo>
                      <a:pt x="170224" y="213568"/>
                    </a:lnTo>
                    <a:lnTo>
                      <a:pt x="284077" y="213568"/>
                    </a:lnTo>
                    <a:lnTo>
                      <a:pt x="284077" y="139154"/>
                    </a:lnTo>
                    <a:lnTo>
                      <a:pt x="185107" y="139154"/>
                    </a:lnTo>
                    <a:lnTo>
                      <a:pt x="185107" y="98970"/>
                    </a:lnTo>
                    <a:lnTo>
                      <a:pt x="139714" y="155525"/>
                    </a:lnTo>
                    <a:cubicBezTo>
                      <a:pt x="99034" y="118318"/>
                      <a:pt x="62075" y="89297"/>
                      <a:pt x="28837" y="68461"/>
                    </a:cubicBezTo>
                    <a:lnTo>
                      <a:pt x="77950" y="13394"/>
                    </a:lnTo>
                    <a:cubicBezTo>
                      <a:pt x="120118" y="40183"/>
                      <a:pt x="155837" y="64740"/>
                      <a:pt x="185107" y="87064"/>
                    </a:cubicBezTo>
                    <a:lnTo>
                      <a:pt x="185107" y="77390"/>
                    </a:lnTo>
                    <a:lnTo>
                      <a:pt x="284077" y="7739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63" name="Group 4">
              <a:extLst>
                <a:ext uri="{FF2B5EF4-FFF2-40B4-BE49-F238E27FC236}">
                  <a16:creationId xmlns:a16="http://schemas.microsoft.com/office/drawing/2014/main" id="{5CEB68C2-91F5-B6DB-FF78-66BA80E63378}"/>
                </a:ext>
              </a:extLst>
            </p:cNvPr>
            <p:cNvGrpSpPr/>
            <p:nvPr/>
          </p:nvGrpSpPr>
          <p:grpSpPr>
            <a:xfrm>
              <a:off x="1267008" y="1727949"/>
              <a:ext cx="808135" cy="1255835"/>
              <a:chOff x="1383213" y="703218"/>
              <a:chExt cx="935887" cy="1454360"/>
            </a:xfrm>
          </p:grpSpPr>
          <p:sp>
            <p:nvSpPr>
              <p:cNvPr id="64" name="Freeform 56">
                <a:extLst>
                  <a:ext uri="{FF2B5EF4-FFF2-40B4-BE49-F238E27FC236}">
                    <a16:creationId xmlns:a16="http://schemas.microsoft.com/office/drawing/2014/main" id="{77AF5796-6BD5-4D28-620E-990D438CD728}"/>
                  </a:ext>
                </a:extLst>
              </p:cNvPr>
              <p:cNvSpPr/>
              <p:nvPr/>
            </p:nvSpPr>
            <p:spPr>
              <a:xfrm>
                <a:off x="1637773" y="703218"/>
                <a:ext cx="426767" cy="426767"/>
              </a:xfrm>
              <a:custGeom>
                <a:avLst/>
                <a:gdLst>
                  <a:gd name="connsiteX0" fmla="*/ 572866 w 1787704"/>
                  <a:gd name="connsiteY0" fmla="*/ 1725879 h 1787704"/>
                  <a:gd name="connsiteX1" fmla="*/ 1214841 w 1787704"/>
                  <a:gd name="connsiteY1" fmla="*/ 1725879 h 1787704"/>
                  <a:gd name="connsiteX2" fmla="*/ 1176314 w 1787704"/>
                  <a:gd name="connsiteY2" fmla="*/ 1742157 h 1787704"/>
                  <a:gd name="connsiteX3" fmla="*/ 893852 w 1787704"/>
                  <a:gd name="connsiteY3" fmla="*/ 1787704 h 1787704"/>
                  <a:gd name="connsiteX4" fmla="*/ 611392 w 1787704"/>
                  <a:gd name="connsiteY4" fmla="*/ 1742157 h 1787704"/>
                  <a:gd name="connsiteX5" fmla="*/ 355252 w 1787704"/>
                  <a:gd name="connsiteY5" fmla="*/ 1605563 h 1787704"/>
                  <a:gd name="connsiteX6" fmla="*/ 1432454 w 1787704"/>
                  <a:gd name="connsiteY6" fmla="*/ 1605563 h 1787704"/>
                  <a:gd name="connsiteX7" fmla="*/ 1421642 w 1787704"/>
                  <a:gd name="connsiteY7" fmla="*/ 1615322 h 1787704"/>
                  <a:gd name="connsiteX8" fmla="*/ 1353342 w 1787704"/>
                  <a:gd name="connsiteY8" fmla="*/ 1657700 h 1787704"/>
                  <a:gd name="connsiteX9" fmla="*/ 434364 w 1787704"/>
                  <a:gd name="connsiteY9" fmla="*/ 1657700 h 1787704"/>
                  <a:gd name="connsiteX10" fmla="*/ 366064 w 1787704"/>
                  <a:gd name="connsiteY10" fmla="*/ 1615322 h 1787704"/>
                  <a:gd name="connsiteX11" fmla="*/ 211406 w 1787704"/>
                  <a:gd name="connsiteY11" fmla="*/ 1469205 h 1787704"/>
                  <a:gd name="connsiteX12" fmla="*/ 1576299 w 1787704"/>
                  <a:gd name="connsiteY12" fmla="*/ 1469205 h 1787704"/>
                  <a:gd name="connsiteX13" fmla="*/ 1557299 w 1787704"/>
                  <a:gd name="connsiteY13" fmla="*/ 1492871 h 1787704"/>
                  <a:gd name="connsiteX14" fmla="*/ 1512429 w 1787704"/>
                  <a:gd name="connsiteY14" fmla="*/ 1533373 h 1787704"/>
                  <a:gd name="connsiteX15" fmla="*/ 275276 w 1787704"/>
                  <a:gd name="connsiteY15" fmla="*/ 1533373 h 1787704"/>
                  <a:gd name="connsiteX16" fmla="*/ 230406 w 1787704"/>
                  <a:gd name="connsiteY16" fmla="*/ 1492871 h 1787704"/>
                  <a:gd name="connsiteX17" fmla="*/ 108302 w 1787704"/>
                  <a:gd name="connsiteY17" fmla="*/ 1316804 h 1787704"/>
                  <a:gd name="connsiteX18" fmla="*/ 1679402 w 1787704"/>
                  <a:gd name="connsiteY18" fmla="*/ 1316804 h 1787704"/>
                  <a:gd name="connsiteX19" fmla="*/ 1628945 w 1787704"/>
                  <a:gd name="connsiteY19" fmla="*/ 1401026 h 1787704"/>
                  <a:gd name="connsiteX20" fmla="*/ 158761 w 1787704"/>
                  <a:gd name="connsiteY20" fmla="*/ 1401026 h 1787704"/>
                  <a:gd name="connsiteX21" fmla="*/ 38313 w 1787704"/>
                  <a:gd name="connsiteY21" fmla="*/ 1152372 h 1787704"/>
                  <a:gd name="connsiteX22" fmla="*/ 1749391 w 1787704"/>
                  <a:gd name="connsiteY22" fmla="*/ 1152372 h 1787704"/>
                  <a:gd name="connsiteX23" fmla="*/ 1747518 w 1787704"/>
                  <a:gd name="connsiteY23" fmla="*/ 1159656 h 1787704"/>
                  <a:gd name="connsiteX24" fmla="*/ 1711836 w 1787704"/>
                  <a:gd name="connsiteY24" fmla="*/ 1248625 h 1787704"/>
                  <a:gd name="connsiteX25" fmla="*/ 75869 w 1787704"/>
                  <a:gd name="connsiteY25" fmla="*/ 1248625 h 1787704"/>
                  <a:gd name="connsiteX26" fmla="*/ 40186 w 1787704"/>
                  <a:gd name="connsiteY26" fmla="*/ 1159656 h 1787704"/>
                  <a:gd name="connsiteX27" fmla="*/ 893852 w 1787704"/>
                  <a:gd name="connsiteY27" fmla="*/ 0 h 1787704"/>
                  <a:gd name="connsiteX28" fmla="*/ 1787704 w 1787704"/>
                  <a:gd name="connsiteY28" fmla="*/ 893852 h 1787704"/>
                  <a:gd name="connsiteX29" fmla="*/ 1769544 w 1787704"/>
                  <a:gd name="connsiteY29" fmla="*/ 1073994 h 1787704"/>
                  <a:gd name="connsiteX30" fmla="*/ 1764859 w 1787704"/>
                  <a:gd name="connsiteY30" fmla="*/ 1092215 h 1787704"/>
                  <a:gd name="connsiteX31" fmla="*/ 22845 w 1787704"/>
                  <a:gd name="connsiteY31" fmla="*/ 1092215 h 1787704"/>
                  <a:gd name="connsiteX32" fmla="*/ 18160 w 1787704"/>
                  <a:gd name="connsiteY32" fmla="*/ 1073994 h 1787704"/>
                  <a:gd name="connsiteX33" fmla="*/ 0 w 1787704"/>
                  <a:gd name="connsiteY33" fmla="*/ 893852 h 1787704"/>
                  <a:gd name="connsiteX34" fmla="*/ 893852 w 1787704"/>
                  <a:gd name="connsiteY34" fmla="*/ 0 h 1787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787704" h="1787704">
                    <a:moveTo>
                      <a:pt x="572866" y="1725879"/>
                    </a:moveTo>
                    <a:lnTo>
                      <a:pt x="1214841" y="1725879"/>
                    </a:lnTo>
                    <a:lnTo>
                      <a:pt x="1176314" y="1742157"/>
                    </a:lnTo>
                    <a:cubicBezTo>
                      <a:pt x="1087532" y="1771704"/>
                      <a:pt x="992561" y="1787704"/>
                      <a:pt x="893852" y="1787704"/>
                    </a:cubicBezTo>
                    <a:cubicBezTo>
                      <a:pt x="795145" y="1787704"/>
                      <a:pt x="700174" y="1771704"/>
                      <a:pt x="611392" y="1742157"/>
                    </a:cubicBezTo>
                    <a:close/>
                    <a:moveTo>
                      <a:pt x="355252" y="1605563"/>
                    </a:moveTo>
                    <a:lnTo>
                      <a:pt x="1432454" y="1605563"/>
                    </a:lnTo>
                    <a:lnTo>
                      <a:pt x="1421642" y="1615322"/>
                    </a:lnTo>
                    <a:lnTo>
                      <a:pt x="1353342" y="1657700"/>
                    </a:lnTo>
                    <a:lnTo>
                      <a:pt x="434364" y="1657700"/>
                    </a:lnTo>
                    <a:lnTo>
                      <a:pt x="366064" y="1615322"/>
                    </a:lnTo>
                    <a:close/>
                    <a:moveTo>
                      <a:pt x="211406" y="1469205"/>
                    </a:moveTo>
                    <a:lnTo>
                      <a:pt x="1576299" y="1469205"/>
                    </a:lnTo>
                    <a:lnTo>
                      <a:pt x="1557299" y="1492871"/>
                    </a:lnTo>
                    <a:lnTo>
                      <a:pt x="1512429" y="1533373"/>
                    </a:lnTo>
                    <a:lnTo>
                      <a:pt x="275276" y="1533373"/>
                    </a:lnTo>
                    <a:lnTo>
                      <a:pt x="230406" y="1492871"/>
                    </a:lnTo>
                    <a:close/>
                    <a:moveTo>
                      <a:pt x="108302" y="1316804"/>
                    </a:moveTo>
                    <a:lnTo>
                      <a:pt x="1679402" y="1316804"/>
                    </a:lnTo>
                    <a:lnTo>
                      <a:pt x="1628945" y="1401026"/>
                    </a:lnTo>
                    <a:lnTo>
                      <a:pt x="158761" y="1401026"/>
                    </a:lnTo>
                    <a:close/>
                    <a:moveTo>
                      <a:pt x="38313" y="1152372"/>
                    </a:moveTo>
                    <a:lnTo>
                      <a:pt x="1749391" y="1152372"/>
                    </a:lnTo>
                    <a:lnTo>
                      <a:pt x="1747518" y="1159656"/>
                    </a:lnTo>
                    <a:lnTo>
                      <a:pt x="1711836" y="1248625"/>
                    </a:lnTo>
                    <a:lnTo>
                      <a:pt x="75869" y="1248625"/>
                    </a:lnTo>
                    <a:lnTo>
                      <a:pt x="40186" y="1159656"/>
                    </a:lnTo>
                    <a:close/>
                    <a:moveTo>
                      <a:pt x="893852" y="0"/>
                    </a:moveTo>
                    <a:cubicBezTo>
                      <a:pt x="1387513" y="0"/>
                      <a:pt x="1787704" y="400191"/>
                      <a:pt x="1787704" y="893852"/>
                    </a:cubicBezTo>
                    <a:cubicBezTo>
                      <a:pt x="1787704" y="955560"/>
                      <a:pt x="1781451" y="1015807"/>
                      <a:pt x="1769544" y="1073994"/>
                    </a:cubicBezTo>
                    <a:lnTo>
                      <a:pt x="1764859" y="1092215"/>
                    </a:lnTo>
                    <a:lnTo>
                      <a:pt x="22845" y="1092215"/>
                    </a:lnTo>
                    <a:lnTo>
                      <a:pt x="18160" y="1073994"/>
                    </a:lnTo>
                    <a:cubicBezTo>
                      <a:pt x="6253" y="1015807"/>
                      <a:pt x="0" y="955560"/>
                      <a:pt x="0" y="893852"/>
                    </a:cubicBezTo>
                    <a:cubicBezTo>
                      <a:pt x="0" y="400191"/>
                      <a:pt x="400191" y="0"/>
                      <a:pt x="893852" y="0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65" name="Freeform 57">
                <a:extLst>
                  <a:ext uri="{FF2B5EF4-FFF2-40B4-BE49-F238E27FC236}">
                    <a16:creationId xmlns:a16="http://schemas.microsoft.com/office/drawing/2014/main" id="{D681EADF-7FF2-BAAA-92D8-F1D856902FAC}"/>
                  </a:ext>
                </a:extLst>
              </p:cNvPr>
              <p:cNvSpPr/>
              <p:nvPr/>
            </p:nvSpPr>
            <p:spPr>
              <a:xfrm>
                <a:off x="1383213" y="1150718"/>
                <a:ext cx="935887" cy="161211"/>
              </a:xfrm>
              <a:custGeom>
                <a:avLst/>
                <a:gdLst>
                  <a:gd name="connsiteX0" fmla="*/ 387508 w 935887"/>
                  <a:gd name="connsiteY0" fmla="*/ 0 h 161211"/>
                  <a:gd name="connsiteX1" fmla="*/ 461779 w 935887"/>
                  <a:gd name="connsiteY1" fmla="*/ 49230 h 161211"/>
                  <a:gd name="connsiteX2" fmla="*/ 467944 w 935887"/>
                  <a:gd name="connsiteY2" fmla="*/ 79766 h 161211"/>
                  <a:gd name="connsiteX3" fmla="*/ 474108 w 935887"/>
                  <a:gd name="connsiteY3" fmla="*/ 49230 h 161211"/>
                  <a:gd name="connsiteX4" fmla="*/ 548380 w 935887"/>
                  <a:gd name="connsiteY4" fmla="*/ 0 h 161211"/>
                  <a:gd name="connsiteX5" fmla="*/ 550759 w 935887"/>
                  <a:gd name="connsiteY5" fmla="*/ 240 h 161211"/>
                  <a:gd name="connsiteX6" fmla="*/ 550759 w 935887"/>
                  <a:gd name="connsiteY6" fmla="*/ 0 h 161211"/>
                  <a:gd name="connsiteX7" fmla="*/ 872079 w 935887"/>
                  <a:gd name="connsiteY7" fmla="*/ 0 h 161211"/>
                  <a:gd name="connsiteX8" fmla="*/ 935887 w 935887"/>
                  <a:gd name="connsiteY8" fmla="*/ 98738 h 161211"/>
                  <a:gd name="connsiteX9" fmla="*/ 639633 w 935887"/>
                  <a:gd name="connsiteY9" fmla="*/ 98738 h 161211"/>
                  <a:gd name="connsiteX10" fmla="*/ 630871 w 935887"/>
                  <a:gd name="connsiteY10" fmla="*/ 99095 h 161211"/>
                  <a:gd name="connsiteX11" fmla="*/ 617789 w 935887"/>
                  <a:gd name="connsiteY11" fmla="*/ 100348 h 161211"/>
                  <a:gd name="connsiteX12" fmla="*/ 548741 w 935887"/>
                  <a:gd name="connsiteY12" fmla="*/ 154160 h 161211"/>
                  <a:gd name="connsiteX13" fmla="*/ 546438 w 935887"/>
                  <a:gd name="connsiteY13" fmla="*/ 161211 h 161211"/>
                  <a:gd name="connsiteX14" fmla="*/ 468181 w 935887"/>
                  <a:gd name="connsiteY14" fmla="*/ 161211 h 161211"/>
                  <a:gd name="connsiteX15" fmla="*/ 467706 w 935887"/>
                  <a:gd name="connsiteY15" fmla="*/ 161211 h 161211"/>
                  <a:gd name="connsiteX16" fmla="*/ 389449 w 935887"/>
                  <a:gd name="connsiteY16" fmla="*/ 161211 h 161211"/>
                  <a:gd name="connsiteX17" fmla="*/ 387146 w 935887"/>
                  <a:gd name="connsiteY17" fmla="*/ 154160 h 161211"/>
                  <a:gd name="connsiteX18" fmla="*/ 318099 w 935887"/>
                  <a:gd name="connsiteY18" fmla="*/ 100348 h 161211"/>
                  <a:gd name="connsiteX19" fmla="*/ 305016 w 935887"/>
                  <a:gd name="connsiteY19" fmla="*/ 99095 h 161211"/>
                  <a:gd name="connsiteX20" fmla="*/ 296254 w 935887"/>
                  <a:gd name="connsiteY20" fmla="*/ 98738 h 161211"/>
                  <a:gd name="connsiteX21" fmla="*/ 0 w 935887"/>
                  <a:gd name="connsiteY21" fmla="*/ 98738 h 161211"/>
                  <a:gd name="connsiteX22" fmla="*/ 63808 w 935887"/>
                  <a:gd name="connsiteY22" fmla="*/ 0 h 161211"/>
                  <a:gd name="connsiteX23" fmla="*/ 385128 w 935887"/>
                  <a:gd name="connsiteY23" fmla="*/ 0 h 161211"/>
                  <a:gd name="connsiteX24" fmla="*/ 385128 w 935887"/>
                  <a:gd name="connsiteY24" fmla="*/ 240 h 161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35887" h="161211">
                    <a:moveTo>
                      <a:pt x="387508" y="0"/>
                    </a:moveTo>
                    <a:cubicBezTo>
                      <a:pt x="420896" y="0"/>
                      <a:pt x="449542" y="20300"/>
                      <a:pt x="461779" y="49230"/>
                    </a:cubicBezTo>
                    <a:lnTo>
                      <a:pt x="467944" y="79766"/>
                    </a:lnTo>
                    <a:lnTo>
                      <a:pt x="474108" y="49230"/>
                    </a:lnTo>
                    <a:cubicBezTo>
                      <a:pt x="486345" y="20300"/>
                      <a:pt x="514992" y="0"/>
                      <a:pt x="548380" y="0"/>
                    </a:cubicBezTo>
                    <a:lnTo>
                      <a:pt x="550759" y="240"/>
                    </a:lnTo>
                    <a:lnTo>
                      <a:pt x="550759" y="0"/>
                    </a:lnTo>
                    <a:lnTo>
                      <a:pt x="872079" y="0"/>
                    </a:lnTo>
                    <a:lnTo>
                      <a:pt x="935887" y="98738"/>
                    </a:lnTo>
                    <a:lnTo>
                      <a:pt x="639633" y="98738"/>
                    </a:lnTo>
                    <a:lnTo>
                      <a:pt x="630871" y="99095"/>
                    </a:lnTo>
                    <a:lnTo>
                      <a:pt x="617789" y="100348"/>
                    </a:lnTo>
                    <a:cubicBezTo>
                      <a:pt x="586570" y="106419"/>
                      <a:pt x="560875" y="126901"/>
                      <a:pt x="548741" y="154160"/>
                    </a:cubicBezTo>
                    <a:lnTo>
                      <a:pt x="546438" y="161211"/>
                    </a:lnTo>
                    <a:lnTo>
                      <a:pt x="468181" y="161211"/>
                    </a:lnTo>
                    <a:lnTo>
                      <a:pt x="467706" y="161211"/>
                    </a:lnTo>
                    <a:lnTo>
                      <a:pt x="389449" y="161211"/>
                    </a:lnTo>
                    <a:lnTo>
                      <a:pt x="387146" y="154160"/>
                    </a:lnTo>
                    <a:cubicBezTo>
                      <a:pt x="375012" y="126901"/>
                      <a:pt x="349318" y="106419"/>
                      <a:pt x="318099" y="100348"/>
                    </a:cubicBezTo>
                    <a:lnTo>
                      <a:pt x="305016" y="99095"/>
                    </a:lnTo>
                    <a:lnTo>
                      <a:pt x="296254" y="98738"/>
                    </a:lnTo>
                    <a:lnTo>
                      <a:pt x="0" y="98738"/>
                    </a:lnTo>
                    <a:lnTo>
                      <a:pt x="63808" y="0"/>
                    </a:lnTo>
                    <a:lnTo>
                      <a:pt x="385128" y="0"/>
                    </a:lnTo>
                    <a:lnTo>
                      <a:pt x="385128" y="24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Freeform 58">
                <a:extLst>
                  <a:ext uri="{FF2B5EF4-FFF2-40B4-BE49-F238E27FC236}">
                    <a16:creationId xmlns:a16="http://schemas.microsoft.com/office/drawing/2014/main" id="{633EC05C-BBDF-C6FB-F4A9-9AEDEA83917F}"/>
                  </a:ext>
                </a:extLst>
              </p:cNvPr>
              <p:cNvSpPr/>
              <p:nvPr/>
            </p:nvSpPr>
            <p:spPr>
              <a:xfrm flipH="1">
                <a:off x="1585892" y="1338396"/>
                <a:ext cx="530529" cy="819182"/>
              </a:xfrm>
              <a:custGeom>
                <a:avLst/>
                <a:gdLst>
                  <a:gd name="connsiteX0" fmla="*/ 1202387 w 2222360"/>
                  <a:gd name="connsiteY0" fmla="*/ 0 h 3431512"/>
                  <a:gd name="connsiteX1" fmla="*/ 1202387 w 2222360"/>
                  <a:gd name="connsiteY1" fmla="*/ 2245806 h 3431512"/>
                  <a:gd name="connsiteX2" fmla="*/ 1685780 w 2222360"/>
                  <a:gd name="connsiteY2" fmla="*/ 3049674 h 3431512"/>
                  <a:gd name="connsiteX3" fmla="*/ 1170632 w 2222360"/>
                  <a:gd name="connsiteY3" fmla="*/ 3045592 h 3431512"/>
                  <a:gd name="connsiteX4" fmla="*/ 1170632 w 2222360"/>
                  <a:gd name="connsiteY4" fmla="*/ 3044650 h 3431512"/>
                  <a:gd name="connsiteX5" fmla="*/ 1111180 w 2222360"/>
                  <a:gd name="connsiteY5" fmla="*/ 3045121 h 3431512"/>
                  <a:gd name="connsiteX6" fmla="*/ 1051728 w 2222360"/>
                  <a:gd name="connsiteY6" fmla="*/ 3044650 h 3431512"/>
                  <a:gd name="connsiteX7" fmla="*/ 1051728 w 2222360"/>
                  <a:gd name="connsiteY7" fmla="*/ 3045592 h 3431512"/>
                  <a:gd name="connsiteX8" fmla="*/ 536580 w 2222360"/>
                  <a:gd name="connsiteY8" fmla="*/ 3049674 h 3431512"/>
                  <a:gd name="connsiteX9" fmla="*/ 1019973 w 2222360"/>
                  <a:gd name="connsiteY9" fmla="*/ 2245806 h 3431512"/>
                  <a:gd name="connsiteX10" fmla="*/ 1019973 w 2222360"/>
                  <a:gd name="connsiteY10" fmla="*/ 0 h 3431512"/>
                  <a:gd name="connsiteX11" fmla="*/ 763296 w 2222360"/>
                  <a:gd name="connsiteY11" fmla="*/ 5024 h 3431512"/>
                  <a:gd name="connsiteX12" fmla="*/ 763296 w 2222360"/>
                  <a:gd name="connsiteY12" fmla="*/ 2180492 h 3431512"/>
                  <a:gd name="connsiteX13" fmla="*/ 0 w 2222360"/>
                  <a:gd name="connsiteY13" fmla="*/ 3421463 h 3431512"/>
                  <a:gd name="connsiteX14" fmla="*/ 1051728 w 2222360"/>
                  <a:gd name="connsiteY14" fmla="*/ 3430492 h 3431512"/>
                  <a:gd name="connsiteX15" fmla="*/ 1051728 w 2222360"/>
                  <a:gd name="connsiteY15" fmla="*/ 3431512 h 3431512"/>
                  <a:gd name="connsiteX16" fmla="*/ 1111180 w 2222360"/>
                  <a:gd name="connsiteY16" fmla="*/ 3431002 h 3431512"/>
                  <a:gd name="connsiteX17" fmla="*/ 1170632 w 2222360"/>
                  <a:gd name="connsiteY17" fmla="*/ 3431512 h 3431512"/>
                  <a:gd name="connsiteX18" fmla="*/ 1170632 w 2222360"/>
                  <a:gd name="connsiteY18" fmla="*/ 3430492 h 3431512"/>
                  <a:gd name="connsiteX19" fmla="*/ 2222360 w 2222360"/>
                  <a:gd name="connsiteY19" fmla="*/ 3421463 h 3431512"/>
                  <a:gd name="connsiteX20" fmla="*/ 1459064 w 2222360"/>
                  <a:gd name="connsiteY20" fmla="*/ 2180492 h 3431512"/>
                  <a:gd name="connsiteX21" fmla="*/ 1459064 w 2222360"/>
                  <a:gd name="connsiteY21" fmla="*/ 5024 h 343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22360" h="3431512">
                    <a:moveTo>
                      <a:pt x="1202387" y="0"/>
                    </a:moveTo>
                    <a:lnTo>
                      <a:pt x="1202387" y="2245806"/>
                    </a:lnTo>
                    <a:lnTo>
                      <a:pt x="1685780" y="3049674"/>
                    </a:lnTo>
                    <a:lnTo>
                      <a:pt x="1170632" y="3045592"/>
                    </a:lnTo>
                    <a:lnTo>
                      <a:pt x="1170632" y="3044650"/>
                    </a:lnTo>
                    <a:lnTo>
                      <a:pt x="1111180" y="3045121"/>
                    </a:lnTo>
                    <a:lnTo>
                      <a:pt x="1051728" y="3044650"/>
                    </a:lnTo>
                    <a:lnTo>
                      <a:pt x="1051728" y="3045592"/>
                    </a:lnTo>
                    <a:lnTo>
                      <a:pt x="536580" y="3049674"/>
                    </a:lnTo>
                    <a:lnTo>
                      <a:pt x="1019973" y="2245806"/>
                    </a:lnTo>
                    <a:lnTo>
                      <a:pt x="1019973" y="0"/>
                    </a:lnTo>
                    <a:lnTo>
                      <a:pt x="763296" y="5024"/>
                    </a:lnTo>
                    <a:lnTo>
                      <a:pt x="763296" y="2180492"/>
                    </a:lnTo>
                    <a:lnTo>
                      <a:pt x="0" y="3421463"/>
                    </a:lnTo>
                    <a:lnTo>
                      <a:pt x="1051728" y="3430492"/>
                    </a:lnTo>
                    <a:lnTo>
                      <a:pt x="1051728" y="3431512"/>
                    </a:lnTo>
                    <a:lnTo>
                      <a:pt x="1111180" y="3431002"/>
                    </a:lnTo>
                    <a:lnTo>
                      <a:pt x="1170632" y="3431512"/>
                    </a:lnTo>
                    <a:lnTo>
                      <a:pt x="1170632" y="3430492"/>
                    </a:lnTo>
                    <a:lnTo>
                      <a:pt x="2222360" y="3421463"/>
                    </a:lnTo>
                    <a:lnTo>
                      <a:pt x="1459064" y="2180492"/>
                    </a:lnTo>
                    <a:lnTo>
                      <a:pt x="1459064" y="5024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7" name="Group 59">
                <a:extLst>
                  <a:ext uri="{FF2B5EF4-FFF2-40B4-BE49-F238E27FC236}">
                    <a16:creationId xmlns:a16="http://schemas.microsoft.com/office/drawing/2014/main" id="{D2D4DD34-F603-BFB1-40CC-4A1919C72AB9}"/>
                  </a:ext>
                </a:extLst>
              </p:cNvPr>
              <p:cNvGrpSpPr/>
              <p:nvPr/>
            </p:nvGrpSpPr>
            <p:grpSpPr>
              <a:xfrm>
                <a:off x="1415932" y="1282913"/>
                <a:ext cx="870448" cy="774405"/>
                <a:chOff x="958697" y="2815338"/>
                <a:chExt cx="3646262" cy="3243944"/>
              </a:xfrm>
              <a:solidFill>
                <a:srgbClr val="003366"/>
              </a:solidFill>
            </p:grpSpPr>
            <p:sp>
              <p:nvSpPr>
                <p:cNvPr id="68" name="Freeform 60">
                  <a:extLst>
                    <a:ext uri="{FF2B5EF4-FFF2-40B4-BE49-F238E27FC236}">
                      <a16:creationId xmlns:a16="http://schemas.microsoft.com/office/drawing/2014/main" id="{5E58F6A7-03D8-08C5-7F1C-7003EAFB2D41}"/>
                    </a:ext>
                  </a:extLst>
                </p:cNvPr>
                <p:cNvSpPr/>
                <p:nvPr/>
              </p:nvSpPr>
              <p:spPr>
                <a:xfrm flipH="1">
                  <a:off x="958697" y="2815338"/>
                  <a:ext cx="1212576" cy="3243944"/>
                </a:xfrm>
                <a:custGeom>
                  <a:avLst/>
                  <a:gdLst>
                    <a:gd name="connsiteX0" fmla="*/ 378799 w 1212576"/>
                    <a:gd name="connsiteY0" fmla="*/ 1227517 h 3243944"/>
                    <a:gd name="connsiteX1" fmla="*/ 378799 w 1212576"/>
                    <a:gd name="connsiteY1" fmla="*/ 1881556 h 3243944"/>
                    <a:gd name="connsiteX2" fmla="*/ 378799 w 1212576"/>
                    <a:gd name="connsiteY2" fmla="*/ 1909187 h 3243944"/>
                    <a:gd name="connsiteX3" fmla="*/ 377418 w 1212576"/>
                    <a:gd name="connsiteY3" fmla="*/ 1909187 h 3243944"/>
                    <a:gd name="connsiteX4" fmla="*/ 374960 w 1212576"/>
                    <a:gd name="connsiteY4" fmla="*/ 1958353 h 3243944"/>
                    <a:gd name="connsiteX5" fmla="*/ 83686 w 1212576"/>
                    <a:gd name="connsiteY5" fmla="*/ 2480736 h 3243944"/>
                    <a:gd name="connsiteX6" fmla="*/ 0 w 1212576"/>
                    <a:gd name="connsiteY6" fmla="*/ 2536181 h 3243944"/>
                    <a:gd name="connsiteX7" fmla="*/ 183664 w 1212576"/>
                    <a:gd name="connsiteY7" fmla="*/ 2818563 h 3243944"/>
                    <a:gd name="connsiteX8" fmla="*/ 195293 w 1212576"/>
                    <a:gd name="connsiteY8" fmla="*/ 2818563 h 3243944"/>
                    <a:gd name="connsiteX9" fmla="*/ 246471 w 1212576"/>
                    <a:gd name="connsiteY9" fmla="*/ 2785372 h 3243944"/>
                    <a:gd name="connsiteX10" fmla="*/ 700359 w 1212576"/>
                    <a:gd name="connsiteY10" fmla="*/ 1950660 h 3243944"/>
                    <a:gd name="connsiteX11" fmla="*/ 415545 w 1212576"/>
                    <a:gd name="connsiteY11" fmla="*/ 1262582 h 3243944"/>
                    <a:gd name="connsiteX12" fmla="*/ 700360 w 1212576"/>
                    <a:gd name="connsiteY12" fmla="*/ 0 h 3243944"/>
                    <a:gd name="connsiteX13" fmla="*/ 378800 w 1212576"/>
                    <a:gd name="connsiteY13" fmla="*/ 0 h 3243944"/>
                    <a:gd name="connsiteX14" fmla="*/ 378800 w 1212576"/>
                    <a:gd name="connsiteY14" fmla="*/ 1227517 h 3243944"/>
                    <a:gd name="connsiteX15" fmla="*/ 415546 w 1212576"/>
                    <a:gd name="connsiteY15" fmla="*/ 1262582 h 3243944"/>
                    <a:gd name="connsiteX16" fmla="*/ 700360 w 1212576"/>
                    <a:gd name="connsiteY16" fmla="*/ 1950660 h 3243944"/>
                    <a:gd name="connsiteX17" fmla="*/ 1212576 w 1212576"/>
                    <a:gd name="connsiteY17" fmla="*/ 0 h 3243944"/>
                    <a:gd name="connsiteX18" fmla="*/ 872275 w 1212576"/>
                    <a:gd name="connsiteY18" fmla="*/ 0 h 3243944"/>
                    <a:gd name="connsiteX19" fmla="*/ 872275 w 1212576"/>
                    <a:gd name="connsiteY19" fmla="*/ 719762 h 3243944"/>
                    <a:gd name="connsiteX20" fmla="*/ 873000 w 1212576"/>
                    <a:gd name="connsiteY20" fmla="*/ 720876 h 3243944"/>
                    <a:gd name="connsiteX21" fmla="*/ 873000 w 1212576"/>
                    <a:gd name="connsiteY21" fmla="*/ 720877 h 3243944"/>
                    <a:gd name="connsiteX22" fmla="*/ 872274 w 1212576"/>
                    <a:gd name="connsiteY22" fmla="*/ 719762 h 3243944"/>
                    <a:gd name="connsiteX23" fmla="*/ 872274 w 1212576"/>
                    <a:gd name="connsiteY23" fmla="*/ 955129 h 3243944"/>
                    <a:gd name="connsiteX24" fmla="*/ 872274 w 1212576"/>
                    <a:gd name="connsiteY24" fmla="*/ 955130 h 3243944"/>
                    <a:gd name="connsiteX25" fmla="*/ 872274 w 1212576"/>
                    <a:gd name="connsiteY25" fmla="*/ 1774300 h 3243944"/>
                    <a:gd name="connsiteX26" fmla="*/ 873000 w 1212576"/>
                    <a:gd name="connsiteY26" fmla="*/ 1779492 h 3243944"/>
                    <a:gd name="connsiteX27" fmla="*/ 873000 w 1212576"/>
                    <a:gd name="connsiteY27" fmla="*/ 2028032 h 3243944"/>
                    <a:gd name="connsiteX28" fmla="*/ 857903 w 1212576"/>
                    <a:gd name="connsiteY28" fmla="*/ 2135966 h 3243944"/>
                    <a:gd name="connsiteX29" fmla="*/ 348988 w 1212576"/>
                    <a:gd name="connsiteY29" fmla="*/ 2903290 h 3243944"/>
                    <a:gd name="connsiteX30" fmla="*/ 266184 w 1212576"/>
                    <a:gd name="connsiteY30" fmla="*/ 2945438 h 3243944"/>
                    <a:gd name="connsiteX31" fmla="*/ 460334 w 1212576"/>
                    <a:gd name="connsiteY31" fmla="*/ 3243944 h 3243944"/>
                    <a:gd name="connsiteX32" fmla="*/ 592663 w 1212576"/>
                    <a:gd name="connsiteY32" fmla="*/ 3168103 h 3243944"/>
                    <a:gd name="connsiteX33" fmla="*/ 1198205 w 1212576"/>
                    <a:gd name="connsiteY33" fmla="*/ 2150973 h 3243944"/>
                    <a:gd name="connsiteX34" fmla="*/ 1212576 w 1212576"/>
                    <a:gd name="connsiteY34" fmla="*/ 1933479 h 3243944"/>
                    <a:gd name="connsiteX35" fmla="*/ 1212576 w 1212576"/>
                    <a:gd name="connsiteY35" fmla="*/ 1933478 h 3243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12576" h="3243944">
                      <a:moveTo>
                        <a:pt x="378799" y="1227517"/>
                      </a:moveTo>
                      <a:lnTo>
                        <a:pt x="378799" y="1881556"/>
                      </a:lnTo>
                      <a:lnTo>
                        <a:pt x="378799" y="1909187"/>
                      </a:lnTo>
                      <a:lnTo>
                        <a:pt x="377418" y="1909187"/>
                      </a:lnTo>
                      <a:lnTo>
                        <a:pt x="374960" y="1958353"/>
                      </a:lnTo>
                      <a:cubicBezTo>
                        <a:pt x="353541" y="2171403"/>
                        <a:pt x="243977" y="2358130"/>
                        <a:pt x="83686" y="2480736"/>
                      </a:cubicBezTo>
                      <a:lnTo>
                        <a:pt x="0" y="2536181"/>
                      </a:lnTo>
                      <a:lnTo>
                        <a:pt x="183664" y="2818563"/>
                      </a:lnTo>
                      <a:lnTo>
                        <a:pt x="195293" y="2818563"/>
                      </a:lnTo>
                      <a:lnTo>
                        <a:pt x="246471" y="2785372"/>
                      </a:lnTo>
                      <a:cubicBezTo>
                        <a:pt x="523672" y="2586968"/>
                        <a:pt x="700359" y="2286710"/>
                        <a:pt x="700359" y="1950660"/>
                      </a:cubicBezTo>
                      <a:cubicBezTo>
                        <a:pt x="700359" y="1689289"/>
                        <a:pt x="593474" y="1449568"/>
                        <a:pt x="415545" y="1262582"/>
                      </a:cubicBezTo>
                      <a:close/>
                      <a:moveTo>
                        <a:pt x="700360" y="0"/>
                      </a:moveTo>
                      <a:lnTo>
                        <a:pt x="378800" y="0"/>
                      </a:lnTo>
                      <a:lnTo>
                        <a:pt x="378800" y="1227517"/>
                      </a:lnTo>
                      <a:lnTo>
                        <a:pt x="415546" y="1262582"/>
                      </a:lnTo>
                      <a:cubicBezTo>
                        <a:pt x="593475" y="1449568"/>
                        <a:pt x="700360" y="1689289"/>
                        <a:pt x="700360" y="1950660"/>
                      </a:cubicBezTo>
                      <a:close/>
                      <a:moveTo>
                        <a:pt x="1212576" y="0"/>
                      </a:moveTo>
                      <a:lnTo>
                        <a:pt x="872275" y="0"/>
                      </a:lnTo>
                      <a:lnTo>
                        <a:pt x="872275" y="719762"/>
                      </a:lnTo>
                      <a:lnTo>
                        <a:pt x="873000" y="720876"/>
                      </a:lnTo>
                      <a:lnTo>
                        <a:pt x="873000" y="720877"/>
                      </a:lnTo>
                      <a:lnTo>
                        <a:pt x="872274" y="719762"/>
                      </a:lnTo>
                      <a:lnTo>
                        <a:pt x="872274" y="955129"/>
                      </a:lnTo>
                      <a:lnTo>
                        <a:pt x="872274" y="955130"/>
                      </a:lnTo>
                      <a:lnTo>
                        <a:pt x="872274" y="1774300"/>
                      </a:lnTo>
                      <a:lnTo>
                        <a:pt x="873000" y="1779492"/>
                      </a:lnTo>
                      <a:lnTo>
                        <a:pt x="873000" y="2028032"/>
                      </a:lnTo>
                      <a:lnTo>
                        <a:pt x="857903" y="2135966"/>
                      </a:lnTo>
                      <a:cubicBezTo>
                        <a:pt x="796360" y="2464109"/>
                        <a:pt x="606967" y="2741438"/>
                        <a:pt x="348988" y="2903290"/>
                      </a:cubicBezTo>
                      <a:lnTo>
                        <a:pt x="266184" y="2945438"/>
                      </a:lnTo>
                      <a:lnTo>
                        <a:pt x="460334" y="3243944"/>
                      </a:lnTo>
                      <a:lnTo>
                        <a:pt x="592663" y="3168103"/>
                      </a:lnTo>
                      <a:cubicBezTo>
                        <a:pt x="911383" y="2955309"/>
                        <a:pt x="1140242" y="2585336"/>
                        <a:pt x="1198205" y="2150973"/>
                      </a:cubicBezTo>
                      <a:lnTo>
                        <a:pt x="1212576" y="1933479"/>
                      </a:lnTo>
                      <a:lnTo>
                        <a:pt x="1212576" y="19334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Freeform 61">
                  <a:extLst>
                    <a:ext uri="{FF2B5EF4-FFF2-40B4-BE49-F238E27FC236}">
                      <a16:creationId xmlns:a16="http://schemas.microsoft.com/office/drawing/2014/main" id="{536B0F2F-95B0-952D-239E-001803BB8B0F}"/>
                    </a:ext>
                  </a:extLst>
                </p:cNvPr>
                <p:cNvSpPr/>
                <p:nvPr/>
              </p:nvSpPr>
              <p:spPr>
                <a:xfrm>
                  <a:off x="3392383" y="2815338"/>
                  <a:ext cx="1212576" cy="3243944"/>
                </a:xfrm>
                <a:custGeom>
                  <a:avLst/>
                  <a:gdLst>
                    <a:gd name="connsiteX0" fmla="*/ 378799 w 1212576"/>
                    <a:gd name="connsiteY0" fmla="*/ 1227517 h 3243944"/>
                    <a:gd name="connsiteX1" fmla="*/ 378799 w 1212576"/>
                    <a:gd name="connsiteY1" fmla="*/ 1881556 h 3243944"/>
                    <a:gd name="connsiteX2" fmla="*/ 378799 w 1212576"/>
                    <a:gd name="connsiteY2" fmla="*/ 1909187 h 3243944"/>
                    <a:gd name="connsiteX3" fmla="*/ 377418 w 1212576"/>
                    <a:gd name="connsiteY3" fmla="*/ 1909187 h 3243944"/>
                    <a:gd name="connsiteX4" fmla="*/ 374960 w 1212576"/>
                    <a:gd name="connsiteY4" fmla="*/ 1958353 h 3243944"/>
                    <a:gd name="connsiteX5" fmla="*/ 83686 w 1212576"/>
                    <a:gd name="connsiteY5" fmla="*/ 2480736 h 3243944"/>
                    <a:gd name="connsiteX6" fmla="*/ 0 w 1212576"/>
                    <a:gd name="connsiteY6" fmla="*/ 2536181 h 3243944"/>
                    <a:gd name="connsiteX7" fmla="*/ 183664 w 1212576"/>
                    <a:gd name="connsiteY7" fmla="*/ 2818563 h 3243944"/>
                    <a:gd name="connsiteX8" fmla="*/ 195293 w 1212576"/>
                    <a:gd name="connsiteY8" fmla="*/ 2818563 h 3243944"/>
                    <a:gd name="connsiteX9" fmla="*/ 246471 w 1212576"/>
                    <a:gd name="connsiteY9" fmla="*/ 2785372 h 3243944"/>
                    <a:gd name="connsiteX10" fmla="*/ 700359 w 1212576"/>
                    <a:gd name="connsiteY10" fmla="*/ 1950660 h 3243944"/>
                    <a:gd name="connsiteX11" fmla="*/ 415545 w 1212576"/>
                    <a:gd name="connsiteY11" fmla="*/ 1262582 h 3243944"/>
                    <a:gd name="connsiteX12" fmla="*/ 700360 w 1212576"/>
                    <a:gd name="connsiteY12" fmla="*/ 0 h 3243944"/>
                    <a:gd name="connsiteX13" fmla="*/ 378800 w 1212576"/>
                    <a:gd name="connsiteY13" fmla="*/ 0 h 3243944"/>
                    <a:gd name="connsiteX14" fmla="*/ 378800 w 1212576"/>
                    <a:gd name="connsiteY14" fmla="*/ 1227517 h 3243944"/>
                    <a:gd name="connsiteX15" fmla="*/ 415546 w 1212576"/>
                    <a:gd name="connsiteY15" fmla="*/ 1262582 h 3243944"/>
                    <a:gd name="connsiteX16" fmla="*/ 700360 w 1212576"/>
                    <a:gd name="connsiteY16" fmla="*/ 1950660 h 3243944"/>
                    <a:gd name="connsiteX17" fmla="*/ 1212576 w 1212576"/>
                    <a:gd name="connsiteY17" fmla="*/ 0 h 3243944"/>
                    <a:gd name="connsiteX18" fmla="*/ 872275 w 1212576"/>
                    <a:gd name="connsiteY18" fmla="*/ 0 h 3243944"/>
                    <a:gd name="connsiteX19" fmla="*/ 872275 w 1212576"/>
                    <a:gd name="connsiteY19" fmla="*/ 719762 h 3243944"/>
                    <a:gd name="connsiteX20" fmla="*/ 873000 w 1212576"/>
                    <a:gd name="connsiteY20" fmla="*/ 720876 h 3243944"/>
                    <a:gd name="connsiteX21" fmla="*/ 873000 w 1212576"/>
                    <a:gd name="connsiteY21" fmla="*/ 720877 h 3243944"/>
                    <a:gd name="connsiteX22" fmla="*/ 872274 w 1212576"/>
                    <a:gd name="connsiteY22" fmla="*/ 719762 h 3243944"/>
                    <a:gd name="connsiteX23" fmla="*/ 872274 w 1212576"/>
                    <a:gd name="connsiteY23" fmla="*/ 955129 h 3243944"/>
                    <a:gd name="connsiteX24" fmla="*/ 872274 w 1212576"/>
                    <a:gd name="connsiteY24" fmla="*/ 955130 h 3243944"/>
                    <a:gd name="connsiteX25" fmla="*/ 872274 w 1212576"/>
                    <a:gd name="connsiteY25" fmla="*/ 1774300 h 3243944"/>
                    <a:gd name="connsiteX26" fmla="*/ 873000 w 1212576"/>
                    <a:gd name="connsiteY26" fmla="*/ 1779492 h 3243944"/>
                    <a:gd name="connsiteX27" fmla="*/ 873000 w 1212576"/>
                    <a:gd name="connsiteY27" fmla="*/ 2028032 h 3243944"/>
                    <a:gd name="connsiteX28" fmla="*/ 857903 w 1212576"/>
                    <a:gd name="connsiteY28" fmla="*/ 2135966 h 3243944"/>
                    <a:gd name="connsiteX29" fmla="*/ 348988 w 1212576"/>
                    <a:gd name="connsiteY29" fmla="*/ 2903290 h 3243944"/>
                    <a:gd name="connsiteX30" fmla="*/ 266184 w 1212576"/>
                    <a:gd name="connsiteY30" fmla="*/ 2945438 h 3243944"/>
                    <a:gd name="connsiteX31" fmla="*/ 460334 w 1212576"/>
                    <a:gd name="connsiteY31" fmla="*/ 3243944 h 3243944"/>
                    <a:gd name="connsiteX32" fmla="*/ 592663 w 1212576"/>
                    <a:gd name="connsiteY32" fmla="*/ 3168103 h 3243944"/>
                    <a:gd name="connsiteX33" fmla="*/ 1198205 w 1212576"/>
                    <a:gd name="connsiteY33" fmla="*/ 2150973 h 3243944"/>
                    <a:gd name="connsiteX34" fmla="*/ 1212576 w 1212576"/>
                    <a:gd name="connsiteY34" fmla="*/ 1933479 h 3243944"/>
                    <a:gd name="connsiteX35" fmla="*/ 1212576 w 1212576"/>
                    <a:gd name="connsiteY35" fmla="*/ 1933478 h 3243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12576" h="3243944">
                      <a:moveTo>
                        <a:pt x="378799" y="1227517"/>
                      </a:moveTo>
                      <a:lnTo>
                        <a:pt x="378799" y="1881556"/>
                      </a:lnTo>
                      <a:lnTo>
                        <a:pt x="378799" y="1909187"/>
                      </a:lnTo>
                      <a:lnTo>
                        <a:pt x="377418" y="1909187"/>
                      </a:lnTo>
                      <a:lnTo>
                        <a:pt x="374960" y="1958353"/>
                      </a:lnTo>
                      <a:cubicBezTo>
                        <a:pt x="353541" y="2171403"/>
                        <a:pt x="243977" y="2358130"/>
                        <a:pt x="83686" y="2480736"/>
                      </a:cubicBezTo>
                      <a:lnTo>
                        <a:pt x="0" y="2536181"/>
                      </a:lnTo>
                      <a:lnTo>
                        <a:pt x="183664" y="2818563"/>
                      </a:lnTo>
                      <a:lnTo>
                        <a:pt x="195293" y="2818563"/>
                      </a:lnTo>
                      <a:lnTo>
                        <a:pt x="246471" y="2785372"/>
                      </a:lnTo>
                      <a:cubicBezTo>
                        <a:pt x="523672" y="2586968"/>
                        <a:pt x="700359" y="2286710"/>
                        <a:pt x="700359" y="1950660"/>
                      </a:cubicBezTo>
                      <a:cubicBezTo>
                        <a:pt x="700359" y="1689289"/>
                        <a:pt x="593474" y="1449568"/>
                        <a:pt x="415545" y="1262582"/>
                      </a:cubicBezTo>
                      <a:close/>
                      <a:moveTo>
                        <a:pt x="700360" y="0"/>
                      </a:moveTo>
                      <a:lnTo>
                        <a:pt x="378800" y="0"/>
                      </a:lnTo>
                      <a:lnTo>
                        <a:pt x="378800" y="1227517"/>
                      </a:lnTo>
                      <a:lnTo>
                        <a:pt x="415546" y="1262582"/>
                      </a:lnTo>
                      <a:cubicBezTo>
                        <a:pt x="593475" y="1449568"/>
                        <a:pt x="700360" y="1689289"/>
                        <a:pt x="700360" y="1950660"/>
                      </a:cubicBezTo>
                      <a:close/>
                      <a:moveTo>
                        <a:pt x="1212576" y="0"/>
                      </a:moveTo>
                      <a:lnTo>
                        <a:pt x="872275" y="0"/>
                      </a:lnTo>
                      <a:lnTo>
                        <a:pt x="872275" y="719762"/>
                      </a:lnTo>
                      <a:lnTo>
                        <a:pt x="873000" y="720876"/>
                      </a:lnTo>
                      <a:lnTo>
                        <a:pt x="873000" y="720877"/>
                      </a:lnTo>
                      <a:lnTo>
                        <a:pt x="872274" y="719762"/>
                      </a:lnTo>
                      <a:lnTo>
                        <a:pt x="872274" y="955129"/>
                      </a:lnTo>
                      <a:lnTo>
                        <a:pt x="872274" y="955130"/>
                      </a:lnTo>
                      <a:lnTo>
                        <a:pt x="872274" y="1774300"/>
                      </a:lnTo>
                      <a:lnTo>
                        <a:pt x="873000" y="1779492"/>
                      </a:lnTo>
                      <a:lnTo>
                        <a:pt x="873000" y="2028032"/>
                      </a:lnTo>
                      <a:lnTo>
                        <a:pt x="857903" y="2135966"/>
                      </a:lnTo>
                      <a:cubicBezTo>
                        <a:pt x="796360" y="2464109"/>
                        <a:pt x="606967" y="2741438"/>
                        <a:pt x="348988" y="2903290"/>
                      </a:cubicBezTo>
                      <a:lnTo>
                        <a:pt x="266184" y="2945438"/>
                      </a:lnTo>
                      <a:lnTo>
                        <a:pt x="460334" y="3243944"/>
                      </a:lnTo>
                      <a:lnTo>
                        <a:pt x="592663" y="3168103"/>
                      </a:lnTo>
                      <a:cubicBezTo>
                        <a:pt x="911383" y="2955309"/>
                        <a:pt x="1140242" y="2585336"/>
                        <a:pt x="1198205" y="2150973"/>
                      </a:cubicBezTo>
                      <a:lnTo>
                        <a:pt x="1212576" y="1933479"/>
                      </a:lnTo>
                      <a:lnTo>
                        <a:pt x="1212576" y="19334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35" name="文字版面配置區 18">
            <a:extLst>
              <a:ext uri="{FF2B5EF4-FFF2-40B4-BE49-F238E27FC236}">
                <a16:creationId xmlns:a16="http://schemas.microsoft.com/office/drawing/2014/main" id="{F2F05E89-4FFA-AFB1-330F-A0A4048FE958}"/>
              </a:ext>
            </a:extLst>
          </p:cNvPr>
          <p:cNvSpPr txBox="1">
            <a:spLocks/>
          </p:cNvSpPr>
          <p:nvPr/>
        </p:nvSpPr>
        <p:spPr>
          <a:xfrm>
            <a:off x="1115401" y="6390000"/>
            <a:ext cx="14759322" cy="11499509"/>
          </a:xfrm>
          <a:prstGeom prst="rect">
            <a:avLst/>
          </a:prstGeom>
          <a:noFill/>
        </p:spPr>
        <p:txBody>
          <a:bodyPr lIns="0" tIns="0" rIns="0" bIns="0"/>
          <a:lstStyle>
            <a:lvl1pPr marL="0" marR="0" indent="0" algn="dist" defTabSz="3419915" rtl="0" eaLnBrk="1" fontAlgn="auto" latinLnBrk="0" hangingPunct="1">
              <a:lnSpc>
                <a:spcPct val="100000"/>
              </a:lnSpc>
              <a:spcBef>
                <a:spcPts val="37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0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564937" indent="-854979" algn="l" defTabSz="3419915" rtl="0" eaLnBrk="1" latinLnBrk="0" hangingPunct="1">
              <a:lnSpc>
                <a:spcPct val="90000"/>
              </a:lnSpc>
              <a:spcBef>
                <a:spcPts val="1870"/>
              </a:spcBef>
              <a:buFont typeface="Arial" panose="020B0604020202020204" pitchFamily="34" charset="0"/>
              <a:buChar char="•"/>
              <a:defRPr sz="89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74895" indent="-854979" algn="l" defTabSz="3419915" rtl="0" eaLnBrk="1" latinLnBrk="0" hangingPunct="1">
              <a:lnSpc>
                <a:spcPct val="90000"/>
              </a:lnSpc>
              <a:spcBef>
                <a:spcPts val="1870"/>
              </a:spcBef>
              <a:buFont typeface="Arial" panose="020B0604020202020204" pitchFamily="34" charset="0"/>
              <a:buChar char="•"/>
              <a:defRPr sz="7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84853" indent="-854979" algn="l" defTabSz="3419915" rtl="0" eaLnBrk="1" latinLnBrk="0" hangingPunct="1">
              <a:lnSpc>
                <a:spcPct val="90000"/>
              </a:lnSpc>
              <a:spcBef>
                <a:spcPts val="1870"/>
              </a:spcBef>
              <a:buFont typeface="Arial" panose="020B0604020202020204" pitchFamily="34" charset="0"/>
              <a:buChar char="•"/>
              <a:defRPr sz="67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94811" indent="-854979" algn="l" defTabSz="3419915" rtl="0" eaLnBrk="1" latinLnBrk="0" hangingPunct="1">
              <a:lnSpc>
                <a:spcPct val="90000"/>
              </a:lnSpc>
              <a:spcBef>
                <a:spcPts val="1870"/>
              </a:spcBef>
              <a:buFont typeface="Arial" panose="020B0604020202020204" pitchFamily="34" charset="0"/>
              <a:buChar char="•"/>
              <a:defRPr sz="67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404768" indent="-854979" algn="l" defTabSz="3419915" rtl="0" eaLnBrk="1" latinLnBrk="0" hangingPunct="1">
              <a:lnSpc>
                <a:spcPct val="90000"/>
              </a:lnSpc>
              <a:spcBef>
                <a:spcPts val="1870"/>
              </a:spcBef>
              <a:buFont typeface="Arial" panose="020B0604020202020204" pitchFamily="34" charset="0"/>
              <a:buChar char="•"/>
              <a:defRPr sz="67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114727" indent="-854979" algn="l" defTabSz="3419915" rtl="0" eaLnBrk="1" latinLnBrk="0" hangingPunct="1">
              <a:lnSpc>
                <a:spcPct val="90000"/>
              </a:lnSpc>
              <a:spcBef>
                <a:spcPts val="1870"/>
              </a:spcBef>
              <a:buFont typeface="Arial" panose="020B0604020202020204" pitchFamily="34" charset="0"/>
              <a:buChar char="•"/>
              <a:defRPr sz="67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824685" indent="-854979" algn="l" defTabSz="3419915" rtl="0" eaLnBrk="1" latinLnBrk="0" hangingPunct="1">
              <a:lnSpc>
                <a:spcPct val="90000"/>
              </a:lnSpc>
              <a:spcBef>
                <a:spcPts val="1870"/>
              </a:spcBef>
              <a:buFont typeface="Arial" panose="020B0604020202020204" pitchFamily="34" charset="0"/>
              <a:buChar char="•"/>
              <a:defRPr sz="67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534643" indent="-854979" algn="l" defTabSz="3419915" rtl="0" eaLnBrk="1" latinLnBrk="0" hangingPunct="1">
              <a:lnSpc>
                <a:spcPct val="90000"/>
              </a:lnSpc>
              <a:spcBef>
                <a:spcPts val="1870"/>
              </a:spcBef>
              <a:buFont typeface="Arial" panose="020B0604020202020204" pitchFamily="34" charset="0"/>
              <a:buChar char="•"/>
              <a:defRPr sz="67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419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HK" sz="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軟正黑體"/>
              <a:cs typeface="Times New Roman" panose="02020603050405020304" pitchFamily="18" charset="0"/>
            </a:endParaRPr>
          </a:p>
          <a:p>
            <a:pPr marR="0" lvl="0" algn="l" defTabSz="3419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HK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軟正黑體"/>
                <a:cs typeface="Times New Roman" panose="02020603050405020304" pitchFamily="18" charset="0"/>
              </a:rPr>
              <a:t>A thin layer of liquid formed on crystal surface slightly below the melting temperature </a:t>
            </a:r>
            <a:endParaRPr kumimoji="0" lang="en-US" altLang="zh-HK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軟正黑體"/>
              <a:cs typeface="Times New Roman" panose="02020603050405020304" pitchFamily="18" charset="0"/>
            </a:endParaRPr>
          </a:p>
          <a:p>
            <a:pPr marL="457200" marR="0" lvl="0" indent="-457200" algn="l" defTabSz="3419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HK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軟正黑體"/>
                <a:cs typeface="Times New Roman" panose="02020603050405020304" pitchFamily="18" charset="0"/>
              </a:rPr>
              <a:t>Exist on most crystals’ surfaces </a:t>
            </a:r>
          </a:p>
          <a:p>
            <a:pPr marL="457200" marR="0" lvl="0" indent="-457200" algn="l" defTabSz="3419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HK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軟正黑體"/>
                <a:cs typeface="Times New Roman" panose="02020603050405020304" pitchFamily="18" charset="0"/>
              </a:rPr>
              <a:t>Important in skating, glacier movement...</a:t>
            </a:r>
          </a:p>
          <a:p>
            <a:pPr marL="457200" marR="0" lvl="0" indent="-457200" algn="l" defTabSz="3419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HK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軟正黑體"/>
                <a:cs typeface="Times New Roman" panose="02020603050405020304" pitchFamily="18" charset="0"/>
              </a:rPr>
              <a:t>Conjectured by Faraday in 1842</a:t>
            </a:r>
          </a:p>
          <a:p>
            <a:pPr marL="457200" marR="0" lvl="0" indent="-457200" algn="l" defTabSz="3419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HK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軟正黑體"/>
                <a:cs typeface="Times New Roman" panose="02020603050405020304" pitchFamily="18" charset="0"/>
              </a:rPr>
              <a:t>Experimentally confirmed in 1980’s</a:t>
            </a:r>
          </a:p>
          <a:p>
            <a:pPr marL="457200" marR="0" lvl="0" indent="-457200" algn="l" defTabSz="3419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HK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軟正黑體"/>
                <a:cs typeface="Times New Roman" panose="02020603050405020304" pitchFamily="18" charset="0"/>
              </a:rPr>
              <a:t>First observation at the single-particle level </a:t>
            </a:r>
          </a:p>
          <a:p>
            <a:pPr marL="0" marR="0" lvl="0" indent="0" algn="l" defTabSz="3419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HK" sz="1800" b="0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軟正黑體"/>
                <a:cs typeface="Times New Roman" panose="02020603050405020304" pitchFamily="18" charset="0"/>
              </a:rPr>
              <a:t>       </a:t>
            </a:r>
            <a:r>
              <a:rPr kumimoji="0" lang="en-US" altLang="zh-HK" sz="2400" b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軟正黑體"/>
                <a:cs typeface="Times New Roman" panose="02020603050405020304" pitchFamily="18" charset="0"/>
              </a:rPr>
              <a:t>B. Li, F. Wang, D. Zhou, Y. Peng, R. Ni</a:t>
            </a:r>
            <a:r>
              <a:rPr kumimoji="0" lang="en-US" altLang="zh-HK" sz="2400" b="0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軟正黑體"/>
                <a:cs typeface="Times New Roman" panose="02020603050405020304" pitchFamily="18" charset="0"/>
              </a:rPr>
              <a:t>, Y. Han, </a:t>
            </a:r>
            <a:r>
              <a:rPr kumimoji="0" lang="en-US" altLang="zh-HK" sz="2400" b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軟正黑體"/>
                <a:cs typeface="Times New Roman" panose="02020603050405020304" pitchFamily="18" charset="0"/>
              </a:rPr>
              <a:t>Nature 531, 485 (2016)</a:t>
            </a:r>
            <a:endParaRPr lang="en-US" altLang="zh-HK" sz="24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微軟正黑體"/>
              <a:cs typeface="Times New Roman" panose="02020603050405020304" pitchFamily="18" charset="0"/>
            </a:endParaRPr>
          </a:p>
          <a:p>
            <a:pPr marL="0" marR="0" lvl="0" indent="0" algn="l" defTabSz="3419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HK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軟正黑體"/>
              <a:cs typeface="Times New Roman" panose="02020603050405020304" pitchFamily="18" charset="0"/>
            </a:endParaRPr>
          </a:p>
          <a:p>
            <a:pPr marL="0" marR="0" lvl="0" indent="0" algn="l" defTabSz="3419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HK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軟正黑體"/>
              <a:cs typeface="Times New Roman" panose="02020603050405020304" pitchFamily="18" charset="0"/>
            </a:endParaRPr>
          </a:p>
          <a:p>
            <a:pPr marL="0" marR="0" lvl="0" indent="0" algn="l" defTabSz="3419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HK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軟正黑體"/>
                <a:cs typeface="Times New Roman" panose="02020603050405020304" pitchFamily="18" charset="0"/>
              </a:rPr>
              <a:t>Crystallization slightly above the freezing temperature, e.g. on a flat or commensurate substrate </a:t>
            </a:r>
          </a:p>
          <a:p>
            <a:pPr marL="457200" marR="0" lvl="0" indent="-457200" algn="l" defTabSz="3419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HK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軟正黑體"/>
                <a:cs typeface="Times New Roman" panose="02020603050405020304" pitchFamily="18" charset="0"/>
              </a:rPr>
              <a:t>Proposed and observed in 1950-1970’s </a:t>
            </a:r>
          </a:p>
          <a:p>
            <a:pPr marL="0" marR="0" lvl="0" indent="0" algn="l" defTabSz="3419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HK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軟正黑體"/>
              <a:cs typeface="Times New Roman" panose="02020603050405020304" pitchFamily="18" charset="0"/>
            </a:endParaRPr>
          </a:p>
          <a:p>
            <a:pPr marL="0" marR="0" lvl="0" indent="0" algn="l" defTabSz="3419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HK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軟正黑體"/>
              <a:cs typeface="Times New Roman" panose="02020603050405020304" pitchFamily="18" charset="0"/>
            </a:endParaRPr>
          </a:p>
          <a:p>
            <a:pPr marL="0" marR="0" lvl="0" indent="0" algn="l" defTabSz="3419915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HK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軟正黑體"/>
                <a:cs typeface="Times New Roman" panose="02020603050405020304" pitchFamily="18" charset="0"/>
              </a:rPr>
              <a:t>We propose </a:t>
            </a:r>
            <a:r>
              <a:rPr kumimoji="0" lang="en-US" altLang="zh-HK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軟正黑體"/>
                <a:cs typeface="Times New Roman" panose="02020603050405020304" pitchFamily="18" charset="0"/>
              </a:rPr>
              <a:t>pre-solid-solid transition</a:t>
            </a:r>
            <a:r>
              <a:rPr kumimoji="0" lang="en-US" altLang="zh-HK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軟正黑體"/>
                <a:cs typeface="Times New Roman" panose="02020603050405020304" pitchFamily="18" charset="0"/>
              </a:rPr>
              <a:t>:</a:t>
            </a:r>
            <a:r>
              <a:rPr kumimoji="0" lang="en-US" altLang="zh-HK" sz="32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微軟正黑體"/>
                <a:cs typeface="Times New Roman" panose="02020603050405020304" pitchFamily="18" charset="0"/>
              </a:rPr>
              <a:t> </a:t>
            </a:r>
            <a:r>
              <a:rPr kumimoji="0" lang="en-US" altLang="zh-HK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軟正黑體"/>
                <a:cs typeface="Times New Roman" panose="02020603050405020304" pitchFamily="18" charset="0"/>
              </a:rPr>
              <a:t>A polymorphic crystalline wetting layer on crystal surfaces slightly before reaching the solid-solid transition</a:t>
            </a:r>
            <a:endParaRPr kumimoji="0" lang="en-US" altLang="zh-HK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軟正黑體"/>
              <a:cs typeface="Times New Roman" panose="02020603050405020304" pitchFamily="18" charset="0"/>
            </a:endParaRPr>
          </a:p>
          <a:p>
            <a:pPr marL="457200" marR="0" lvl="0" indent="-457200" algn="l" defTabSz="3419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HK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軟正黑體"/>
                <a:cs typeface="Times New Roman" panose="02020603050405020304" pitchFamily="18" charset="0"/>
              </a:rPr>
              <a:t>Example: If a diamond’s surface could form a thin layer of</a:t>
            </a:r>
          </a:p>
          <a:p>
            <a:pPr marL="0" marR="0" lvl="0" indent="0" algn="l" defTabSz="3419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HK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軟正黑體"/>
                <a:cs typeface="Times New Roman" panose="02020603050405020304" pitchFamily="18" charset="0"/>
              </a:rPr>
              <a:t>    graphite before reaching their solid–solid transition </a:t>
            </a:r>
          </a:p>
          <a:p>
            <a:pPr marL="0" marR="0" lvl="0" indent="0" algn="l" defTabSz="3419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HK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軟正黑體"/>
                <a:cs typeface="Times New Roman" panose="02020603050405020304" pitchFamily="18" charset="0"/>
              </a:rPr>
              <a:t>    temperature, then it will be a pre-solid–solid transition. </a:t>
            </a:r>
          </a:p>
          <a:p>
            <a:pPr marL="457200" marR="0" lvl="0" indent="-457200" algn="l" defTabSz="3419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HK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軟正黑體"/>
                <a:cs typeface="Times New Roman" panose="02020603050405020304" pitchFamily="18" charset="0"/>
              </a:rPr>
              <a:t>Observed it in colloid experiment and simulation </a:t>
            </a:r>
          </a:p>
          <a:p>
            <a:pPr marL="360000" marR="0" lvl="1" indent="0" algn="l" defTabSz="341991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HK" sz="2800" b="0" i="0" u="none" strike="noStrike" kern="1200" cap="none" spc="0" normalizeH="0" baseline="0" noProof="0" dirty="0">
                <a:ln>
                  <a:noFill/>
                </a:ln>
                <a:solidFill>
                  <a:srgbClr val="AC8333"/>
                </a:solidFill>
                <a:effectLst/>
                <a:uLnTx/>
                <a:uFillTx/>
                <a:latin typeface="Times New Roman" panose="02020603050405020304" pitchFamily="18" charset="0"/>
                <a:ea typeface="微軟正黑體"/>
                <a:cs typeface="Times New Roman" panose="02020603050405020304" pitchFamily="18" charset="0"/>
              </a:rPr>
              <a:t>Colloid: Micron-sized particles dispersed in liquid; Good model system for phase transition studies  because particles’ thermal motions can be imaged and tracked even inside 3D bulk by optical microscopy.</a:t>
            </a:r>
          </a:p>
          <a:p>
            <a:pPr marL="457200" marR="0" lvl="0" indent="-457200" algn="l" defTabSz="3419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HK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軟正黑體"/>
                <a:cs typeface="Times New Roman" panose="02020603050405020304" pitchFamily="18" charset="0"/>
              </a:rPr>
              <a:t>Phase behaviors under thermal equilibrium are well understood. </a:t>
            </a:r>
          </a:p>
          <a:p>
            <a:pPr marL="0" marR="0" lvl="0" indent="0" algn="l" defTabSz="3419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HK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軟正黑體"/>
                <a:cs typeface="Times New Roman" panose="02020603050405020304" pitchFamily="18" charset="0"/>
              </a:rPr>
              <a:t>    Thus, this discovery of a new thermal-equilibrium phenomenon is remarkable.</a:t>
            </a:r>
          </a:p>
        </p:txBody>
      </p:sp>
      <p:pic>
        <p:nvPicPr>
          <p:cNvPr id="236" name="Picture 2" descr="法拉第- 維基百科，自由嘅百科全書">
            <a:extLst>
              <a:ext uri="{FF2B5EF4-FFF2-40B4-BE49-F238E27FC236}">
                <a16:creationId xmlns:a16="http://schemas.microsoft.com/office/drawing/2014/main" id="{F8D40372-DC6D-9F25-D638-7BAD98A4C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9048" y="7119945"/>
            <a:ext cx="1231468" cy="166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7" name="矩形 5">
            <a:extLst>
              <a:ext uri="{FF2B5EF4-FFF2-40B4-BE49-F238E27FC236}">
                <a16:creationId xmlns:a16="http://schemas.microsoft.com/office/drawing/2014/main" id="{FEFD40C8-A913-609C-0D87-861605C986A7}"/>
              </a:ext>
            </a:extLst>
          </p:cNvPr>
          <p:cNvSpPr/>
          <p:nvPr/>
        </p:nvSpPr>
        <p:spPr>
          <a:xfrm>
            <a:off x="12938993" y="8908279"/>
            <a:ext cx="30882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HK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Michael Faraday</a:t>
            </a:r>
          </a:p>
          <a:p>
            <a:pPr algn="ctr"/>
            <a:r>
              <a:rPr lang="en-HK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Father of electricity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8" name="Picture 6" descr="http://ukfashiondesign.com/wp-content/uploads/2015/04/Top-home-remedies-for-dark-circles-8.jpg">
            <a:extLst>
              <a:ext uri="{FF2B5EF4-FFF2-40B4-BE49-F238E27FC236}">
                <a16:creationId xmlns:a16="http://schemas.microsoft.com/office/drawing/2014/main" id="{EAAA31F0-4CDA-6086-CDFC-95E2D19B5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3799" y="7285385"/>
            <a:ext cx="1364729" cy="136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" name="Picture 28" descr="http://1rgnjp29jc263i2818qjbjb3.wpengine.netdna-cdn.com/wp-content/uploads/2013/10/IceSkate.jpg">
            <a:extLst>
              <a:ext uri="{FF2B5EF4-FFF2-40B4-BE49-F238E27FC236}">
                <a16:creationId xmlns:a16="http://schemas.microsoft.com/office/drawing/2014/main" id="{A64B5441-0E4C-0582-3F21-D2A87ECAA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261" y="7391827"/>
            <a:ext cx="1984074" cy="124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" name="Picture 29" descr="https://encrypted-tbn1.gstatic.com/images?q=tbn:ANd9GcTlLP44G11AEtNuNQBJ6USWLa4ARDunK5bxLuqPVEIaH3AaY7uUfQ">
            <a:extLst>
              <a:ext uri="{FF2B5EF4-FFF2-40B4-BE49-F238E27FC236}">
                <a16:creationId xmlns:a16="http://schemas.microsoft.com/office/drawing/2014/main" id="{76A6E5DE-1402-6420-C124-87B83A347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96" y="7391826"/>
            <a:ext cx="1984074" cy="124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6" name="组合 245">
            <a:extLst>
              <a:ext uri="{FF2B5EF4-FFF2-40B4-BE49-F238E27FC236}">
                <a16:creationId xmlns:a16="http://schemas.microsoft.com/office/drawing/2014/main" id="{344DCF86-4633-D1E5-6A25-4F39BB8ACCAD}"/>
              </a:ext>
            </a:extLst>
          </p:cNvPr>
          <p:cNvGrpSpPr/>
          <p:nvPr/>
        </p:nvGrpSpPr>
        <p:grpSpPr>
          <a:xfrm>
            <a:off x="10162379" y="13031327"/>
            <a:ext cx="4472649" cy="1656125"/>
            <a:chOff x="12479584" y="19634283"/>
            <a:chExt cx="3989319" cy="1477159"/>
          </a:xfrm>
        </p:grpSpPr>
        <p:sp>
          <p:nvSpPr>
            <p:cNvPr id="243" name="Diamond 504">
              <a:extLst>
                <a:ext uri="{FF2B5EF4-FFF2-40B4-BE49-F238E27FC236}">
                  <a16:creationId xmlns:a16="http://schemas.microsoft.com/office/drawing/2014/main" id="{A6CF302F-9C8D-2CB7-DF31-05C1E72B3D86}"/>
                </a:ext>
              </a:extLst>
            </p:cNvPr>
            <p:cNvSpPr/>
            <p:nvPr/>
          </p:nvSpPr>
          <p:spPr>
            <a:xfrm>
              <a:off x="13702834" y="19634283"/>
              <a:ext cx="2766069" cy="1222345"/>
            </a:xfrm>
            <a:prstGeom prst="diamond">
              <a:avLst/>
            </a:prstGeom>
            <a:pattFill prst="pct5">
              <a:fgClr>
                <a:srgbClr val="3333FF"/>
              </a:fgClr>
              <a:bgClr>
                <a:schemeClr val="bg1"/>
              </a:bgClr>
            </a:pattFill>
            <a:ln w="1270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diamond</a:t>
              </a:r>
            </a:p>
          </p:txBody>
        </p:sp>
        <p:sp>
          <p:nvSpPr>
            <p:cNvPr id="244" name="TextBox 505">
              <a:extLst>
                <a:ext uri="{FF2B5EF4-FFF2-40B4-BE49-F238E27FC236}">
                  <a16:creationId xmlns:a16="http://schemas.microsoft.com/office/drawing/2014/main" id="{D80A1B4B-F1F5-D643-3F27-FE26C302AAA3}"/>
                </a:ext>
              </a:extLst>
            </p:cNvPr>
            <p:cNvSpPr txBox="1"/>
            <p:nvPr/>
          </p:nvSpPr>
          <p:spPr>
            <a:xfrm>
              <a:off x="12479584" y="20589860"/>
              <a:ext cx="1957534" cy="521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graphite?!</a:t>
              </a:r>
            </a:p>
          </p:txBody>
        </p:sp>
        <p:cxnSp>
          <p:nvCxnSpPr>
            <p:cNvPr id="245" name="Straight Arrow Connector 506">
              <a:extLst>
                <a:ext uri="{FF2B5EF4-FFF2-40B4-BE49-F238E27FC236}">
                  <a16:creationId xmlns:a16="http://schemas.microsoft.com/office/drawing/2014/main" id="{841162CC-731F-80D9-8DA4-2CE042CC0742}"/>
                </a:ext>
              </a:extLst>
            </p:cNvPr>
            <p:cNvCxnSpPr/>
            <p:nvPr/>
          </p:nvCxnSpPr>
          <p:spPr>
            <a:xfrm flipV="1">
              <a:off x="13258991" y="20335167"/>
              <a:ext cx="403543" cy="298827"/>
            </a:xfrm>
            <a:prstGeom prst="straightConnector1">
              <a:avLst/>
            </a:prstGeom>
            <a:ln w="254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9" name="组合 22">
            <a:extLst>
              <a:ext uri="{FF2B5EF4-FFF2-40B4-BE49-F238E27FC236}">
                <a16:creationId xmlns:a16="http://schemas.microsoft.com/office/drawing/2014/main" id="{041CB28A-716F-9825-3526-917555D1FFF3}"/>
              </a:ext>
            </a:extLst>
          </p:cNvPr>
          <p:cNvGrpSpPr>
            <a:grpSpLocks noChangeAspect="1"/>
          </p:cNvGrpSpPr>
          <p:nvPr/>
        </p:nvGrpSpPr>
        <p:grpSpPr>
          <a:xfrm>
            <a:off x="15919905" y="8969233"/>
            <a:ext cx="3832376" cy="4829677"/>
            <a:chOff x="2723202" y="752699"/>
            <a:chExt cx="3501430" cy="4412609"/>
          </a:xfrm>
        </p:grpSpPr>
        <p:grpSp>
          <p:nvGrpSpPr>
            <p:cNvPr id="252" name="组合 10">
              <a:extLst>
                <a:ext uri="{FF2B5EF4-FFF2-40B4-BE49-F238E27FC236}">
                  <a16:creationId xmlns:a16="http://schemas.microsoft.com/office/drawing/2014/main" id="{7AD605D7-9EEB-67EB-D3E6-C65F1A727BEE}"/>
                </a:ext>
              </a:extLst>
            </p:cNvPr>
            <p:cNvGrpSpPr/>
            <p:nvPr/>
          </p:nvGrpSpPr>
          <p:grpSpPr>
            <a:xfrm>
              <a:off x="3160896" y="752699"/>
              <a:ext cx="3063736" cy="4412609"/>
              <a:chOff x="3160896" y="752699"/>
              <a:chExt cx="3063736" cy="4412609"/>
            </a:xfrm>
          </p:grpSpPr>
          <p:pic>
            <p:nvPicPr>
              <p:cNvPr id="390" name="图片 6" descr="背景图案&#10;&#10;描述已自动生成">
                <a:extLst>
                  <a:ext uri="{FF2B5EF4-FFF2-40B4-BE49-F238E27FC236}">
                    <a16:creationId xmlns:a16="http://schemas.microsoft.com/office/drawing/2014/main" id="{88911FE5-EFB1-A687-1D02-0C20030803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3022" t="5749" r="47278" b="29908"/>
              <a:stretch/>
            </p:blipFill>
            <p:spPr>
              <a:xfrm>
                <a:off x="3160896" y="752699"/>
                <a:ext cx="3063736" cy="4412609"/>
              </a:xfrm>
              <a:prstGeom prst="rect">
                <a:avLst/>
              </a:prstGeom>
            </p:spPr>
          </p:pic>
          <p:cxnSp>
            <p:nvCxnSpPr>
              <p:cNvPr id="392" name="直接连接符 8">
                <a:extLst>
                  <a:ext uri="{FF2B5EF4-FFF2-40B4-BE49-F238E27FC236}">
                    <a16:creationId xmlns:a16="http://schemas.microsoft.com/office/drawing/2014/main" id="{AAAC0CDB-CC67-E73D-1BE7-E0577DEF6E39}"/>
                  </a:ext>
                </a:extLst>
              </p:cNvPr>
              <p:cNvCxnSpPr/>
              <p:nvPr/>
            </p:nvCxnSpPr>
            <p:spPr>
              <a:xfrm>
                <a:off x="5467513" y="5048957"/>
                <a:ext cx="60480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4" name="文本框 9">
                    <a:extLst>
                      <a:ext uri="{FF2B5EF4-FFF2-40B4-BE49-F238E27FC236}">
                        <a16:creationId xmlns:a16="http://schemas.microsoft.com/office/drawing/2014/main" id="{B1AD7E74-20E7-2748-6419-8C3111E414A4}"/>
                      </a:ext>
                    </a:extLst>
                  </p:cNvPr>
                  <p:cNvSpPr txBox="1"/>
                  <p:nvPr/>
                </p:nvSpPr>
                <p:spPr>
                  <a:xfrm>
                    <a:off x="5395363" y="4665231"/>
                    <a:ext cx="720571" cy="33743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r>
                      <a:rPr lang="en-US" altLang="zh-CN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10</a:t>
                    </a:r>
                    <a14:m>
                      <m:oMath xmlns:m="http://schemas.openxmlformats.org/officeDocument/2006/math">
                        <m:r>
                          <a:rPr lang="zh-CN" altLang="en-US" sz="24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𝛍</m:t>
                        </m:r>
                        <m:r>
                          <a:rPr lang="en-US" altLang="zh-CN" sz="24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𝐦</m:t>
                        </m:r>
                      </m:oMath>
                    </a14:m>
                    <a:endParaRPr lang="zh-CN" altLang="en-US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94" name="文本框 9">
                    <a:extLst>
                      <a:ext uri="{FF2B5EF4-FFF2-40B4-BE49-F238E27FC236}">
                        <a16:creationId xmlns:a16="http://schemas.microsoft.com/office/drawing/2014/main" id="{B1AD7E74-20E7-2748-6419-8C3111E414A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95363" y="4665231"/>
                    <a:ext cx="720571" cy="337438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23077" t="-26667" r="-7692" b="-50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53" name="直接连接符 2">
              <a:extLst>
                <a:ext uri="{FF2B5EF4-FFF2-40B4-BE49-F238E27FC236}">
                  <a16:creationId xmlns:a16="http://schemas.microsoft.com/office/drawing/2014/main" id="{5B69276A-9EDF-672F-7841-367854E4CE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24550" y="4033838"/>
              <a:ext cx="261938" cy="0"/>
            </a:xfrm>
            <a:prstGeom prst="line">
              <a:avLst/>
            </a:prstGeom>
            <a:ln w="31750">
              <a:solidFill>
                <a:schemeClr val="bg1">
                  <a:alpha val="9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直接连接符 3">
              <a:extLst>
                <a:ext uri="{FF2B5EF4-FFF2-40B4-BE49-F238E27FC236}">
                  <a16:creationId xmlns:a16="http://schemas.microsoft.com/office/drawing/2014/main" id="{28AE80F9-0C2C-7B6D-8D9C-4660617F8BB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72000" y="3990975"/>
              <a:ext cx="1352550" cy="85725"/>
            </a:xfrm>
            <a:prstGeom prst="line">
              <a:avLst/>
            </a:prstGeom>
            <a:ln w="31750">
              <a:solidFill>
                <a:schemeClr val="bg1">
                  <a:alpha val="9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直接连接符 13">
              <a:extLst>
                <a:ext uri="{FF2B5EF4-FFF2-40B4-BE49-F238E27FC236}">
                  <a16:creationId xmlns:a16="http://schemas.microsoft.com/office/drawing/2014/main" id="{CC755B97-9EBE-CA21-71CB-2B09B1A84B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05250" y="4143375"/>
              <a:ext cx="466726" cy="0"/>
            </a:xfrm>
            <a:prstGeom prst="line">
              <a:avLst/>
            </a:prstGeom>
            <a:ln w="31750">
              <a:solidFill>
                <a:schemeClr val="bg1">
                  <a:alpha val="9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直接连接符 16">
              <a:extLst>
                <a:ext uri="{FF2B5EF4-FFF2-40B4-BE49-F238E27FC236}">
                  <a16:creationId xmlns:a16="http://schemas.microsoft.com/office/drawing/2014/main" id="{74894D19-73A7-B46F-71BB-4D5EE8610E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00413" y="4219575"/>
              <a:ext cx="604837" cy="0"/>
            </a:xfrm>
            <a:prstGeom prst="line">
              <a:avLst/>
            </a:prstGeom>
            <a:ln w="31750">
              <a:solidFill>
                <a:schemeClr val="bg1">
                  <a:alpha val="9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5" name="文本框 19">
              <a:extLst>
                <a:ext uri="{FF2B5EF4-FFF2-40B4-BE49-F238E27FC236}">
                  <a16:creationId xmlns:a16="http://schemas.microsoft.com/office/drawing/2014/main" id="{82A1A3E6-0ECA-8BF3-7AB6-68B1C151FBE5}"/>
                </a:ext>
              </a:extLst>
            </p:cNvPr>
            <p:cNvSpPr txBox="1"/>
            <p:nvPr/>
          </p:nvSpPr>
          <p:spPr>
            <a:xfrm>
              <a:off x="3423906" y="2248884"/>
              <a:ext cx="1193800" cy="478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liquid</a:t>
              </a:r>
              <a:endParaRPr lang="zh-C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7" name="文本框 20">
              <a:extLst>
                <a:ext uri="{FF2B5EF4-FFF2-40B4-BE49-F238E27FC236}">
                  <a16:creationId xmlns:a16="http://schemas.microsoft.com/office/drawing/2014/main" id="{418AC499-B0CE-B925-26E9-76281B3F1E34}"/>
                </a:ext>
              </a:extLst>
            </p:cNvPr>
            <p:cNvSpPr txBox="1"/>
            <p:nvPr/>
          </p:nvSpPr>
          <p:spPr>
            <a:xfrm>
              <a:off x="3160896" y="3121431"/>
              <a:ext cx="1781108" cy="478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n w="22225">
                    <a:solidFill>
                      <a:srgbClr val="FFFF00"/>
                    </a:solidFill>
                    <a:prstDash val="solid"/>
                  </a:ln>
                  <a:solidFill>
                    <a:srgbClr val="FFFF00"/>
                  </a:solidFill>
                  <a:latin typeface="Times New Roman" panose="02020603050405020304" pitchFamily="18" charset="0"/>
                  <a:ea typeface="Batang"/>
                  <a:cs typeface="Times New Roman" panose="02020603050405020304" pitchFamily="18" charset="0"/>
                </a:rPr>
                <a:t>□ </a:t>
              </a:r>
              <a:r>
                <a:rPr lang="en-US" altLang="zh-CN" sz="2800" dirty="0">
                  <a:ln w="222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lattice</a:t>
              </a:r>
              <a:endParaRPr lang="zh-CN" altLang="en-US" sz="280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8" name="文本框 21">
              <a:extLst>
                <a:ext uri="{FF2B5EF4-FFF2-40B4-BE49-F238E27FC236}">
                  <a16:creationId xmlns:a16="http://schemas.microsoft.com/office/drawing/2014/main" id="{766AE924-7D19-500C-AF4E-B3E03DD3B95E}"/>
                </a:ext>
              </a:extLst>
            </p:cNvPr>
            <p:cNvSpPr txBox="1"/>
            <p:nvPr/>
          </p:nvSpPr>
          <p:spPr>
            <a:xfrm>
              <a:off x="2723202" y="4473544"/>
              <a:ext cx="3179427" cy="478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22225">
                    <a:solidFill>
                      <a:srgbClr val="FFFF00"/>
                    </a:solidFill>
                    <a:prstDash val="solid"/>
                  </a:ln>
                  <a:solidFill>
                    <a:srgbClr val="FFFF00"/>
                  </a:solidFill>
                  <a:latin typeface="Times New Roman" panose="02020603050405020304" pitchFamily="18" charset="0"/>
                  <a:ea typeface="Batang"/>
                  <a:cs typeface="Times New Roman" panose="02020603050405020304" pitchFamily="18" charset="0"/>
                </a:rPr>
                <a:t>△ </a:t>
              </a:r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bulk lattice</a:t>
              </a:r>
              <a:endParaRPr lang="zh-C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5" name="TextBox 478">
            <a:extLst>
              <a:ext uri="{FF2B5EF4-FFF2-40B4-BE49-F238E27FC236}">
                <a16:creationId xmlns:a16="http://schemas.microsoft.com/office/drawing/2014/main" id="{7A20BEE4-4FBD-DE8B-0F1B-8269C91F3F09}"/>
              </a:ext>
            </a:extLst>
          </p:cNvPr>
          <p:cNvSpPr txBox="1"/>
          <p:nvPr/>
        </p:nvSpPr>
        <p:spPr>
          <a:xfrm>
            <a:off x="17015513" y="8972727"/>
            <a:ext cx="1999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2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7" name="TextBox 459">
                <a:extLst>
                  <a:ext uri="{FF2B5EF4-FFF2-40B4-BE49-F238E27FC236}">
                    <a16:creationId xmlns:a16="http://schemas.microsoft.com/office/drawing/2014/main" id="{DB1150EC-26DA-BE67-1B26-1A899900A35C}"/>
                  </a:ext>
                </a:extLst>
              </p:cNvPr>
              <p:cNvSpPr txBox="1"/>
              <p:nvPr/>
            </p:nvSpPr>
            <p:spPr>
              <a:xfrm>
                <a:off x="22316156" y="6401975"/>
                <a:ext cx="9309710" cy="71404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en-US" sz="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HK" altLang="zh-CN" sz="30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itchFamily="2" charset="-122"/>
                    <a:cs typeface="Times New Roman" panose="02020603050405020304" pitchFamily="18" charset="0"/>
                  </a:rPr>
                  <a:t>Reason 1:</a:t>
                </a:r>
                <a:r>
                  <a:rPr lang="en-HK" altLang="zh-CN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itchFamily="2" charset="-122"/>
                    <a:cs typeface="Times New Roman" panose="02020603050405020304" pitchFamily="18" charset="0"/>
                  </a:rPr>
                  <a:t> Two-phase coexistence follows the linear lever rule, b</a:t>
                </a:r>
                <a:r>
                  <a:rPr lang="en-US" sz="3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ut</a:t>
                </a: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we observe </a:t>
                </a:r>
                <a:r>
                  <a:rPr lang="en-US" sz="3000" dirty="0">
                    <a:solidFill>
                      <a:srgbClr val="1515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layer thickness</a:t>
                </a: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. </a:t>
                </a:r>
              </a:p>
              <a:p>
                <a:endParaRPr lang="en-US" altLang="zh-CN" sz="3000" i="1" dirty="0">
                  <a:solidFill>
                    <a:schemeClr val="tx1"/>
                  </a:solidFill>
                  <a:latin typeface="Cambria Math" panose="02040503050406030204" pitchFamily="18" charset="0"/>
                  <a:cs typeface="Times New Roman" panose="02020603050405020304" pitchFamily="18" charset="0"/>
                  <a:sym typeface="Symbol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HK" altLang="zh-CN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3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eff</m:t>
                        </m:r>
                      </m:sub>
                    </m:sSub>
                    <m:r>
                      <a:rPr lang="en-US" altLang="zh-CN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</m:t>
                    </m:r>
                    <m:r>
                      <a:rPr lang="en-HK" altLang="zh-CN" sz="3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  <m:sSub>
                      <m:sSubPr>
                        <m:ctrlPr>
                          <a:rPr kumimoji="0" lang="en-US" altLang="zh-CN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kumimoji="0" lang="en-US" altLang="zh-CN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Symbol"/>
                          </a:rPr>
                          <m:t>(</m:t>
                        </m:r>
                        <m:r>
                          <a:rPr kumimoji="0" lang="en-HK" altLang="zh-CN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Symbol" panose="05050102010706020507" pitchFamily="18" charset="2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HK" altLang="zh-CN" sz="3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Symbol" panose="05050102010706020507" pitchFamily="18" charset="2"/>
                          </a:rPr>
                          <m:t>ss</m:t>
                        </m:r>
                      </m:sub>
                    </m:sSub>
                    <m:r>
                      <a:rPr kumimoji="0" lang="en-HK" altLang="zh-CN" sz="3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Symbol" panose="05050102010706020507" pitchFamily="18" charset="2"/>
                      </a:rPr>
                      <m:t>−</m:t>
                    </m:r>
                    <m:r>
                      <a:rPr kumimoji="0" lang="en-HK" altLang="zh-CN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Symbol" panose="05050102010706020507" pitchFamily="18" charset="2"/>
                      </a:rPr>
                      <m:t>𝑇</m:t>
                    </m:r>
                    <m:r>
                      <a:rPr kumimoji="0" lang="en-US" altLang="zh-CN" sz="3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  <a:sym typeface="Symbol"/>
                      </a:rPr>
                      <m:t>)</m:t>
                    </m:r>
                  </m:oMath>
                </a14:m>
                <a:r>
                  <a:rPr lang="en-US" sz="30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or</a:t>
                </a:r>
                <a:r>
                  <a:rPr lang="en-US" sz="30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altLang="zh-CN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/>
                          </a:rPr>
                          <m:t>(</m:t>
                        </m:r>
                        <m:r>
                          <a:rPr lang="en-HK" altLang="zh-CN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𝑇</m:t>
                        </m:r>
                        <m:r>
                          <a:rPr lang="en-HK" altLang="zh-CN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−</m:t>
                        </m:r>
                        <m:r>
                          <a:rPr lang="en-HK" altLang="zh-CN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HK" altLang="zh-CN" sz="3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ss</m:t>
                        </m:r>
                      </m:sub>
                    </m:sSub>
                    <m:r>
                      <a:rPr lang="en-US" altLang="zh-CN" sz="3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/>
                      </a:rPr>
                      <m:t>)</m:t>
                    </m:r>
                  </m:oMath>
                </a14:m>
                <a:r>
                  <a:rPr lang="en-US" altLang="zh-CN" sz="30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</a:t>
                </a:r>
                <a:endParaRPr lang="en-US" sz="30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 smtClean="0">
                            <a:solidFill>
                              <a:srgbClr val="1515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/>
                          </a:rPr>
                        </m:ctrlPr>
                      </m:sSupPr>
                      <m:e>
                        <m:r>
                          <a:rPr lang="en-US" sz="3000" i="1">
                            <a:solidFill>
                              <a:srgbClr val="1515FF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  <m:d>
                          <m:dPr>
                            <m:ctrlPr>
                              <a:rPr lang="en-US" sz="3000" i="1">
                                <a:solidFill>
                                  <a:srgbClr val="1515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3000" i="1">
                                <a:solidFill>
                                  <a:srgbClr val="1515FF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  <m:r>
                          <a:rPr lang="en-US" sz="3000" i="1">
                            <a:solidFill>
                              <a:srgbClr val="1515FF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  <a:sym typeface="Symbol"/>
                          </a:rPr>
                          <m:t>∝</m:t>
                        </m:r>
                        <m:sSub>
                          <m:sSubPr>
                            <m:ctrlPr>
                              <a:rPr lang="en-US" sz="3000" i="1">
                                <a:solidFill>
                                  <a:srgbClr val="1515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solidFill>
                                  <a:srgbClr val="1515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Symbol"/>
                              </a:rPr>
                              <m:t>(</m:t>
                            </m:r>
                            <m:r>
                              <a:rPr lang="en-HK" sz="3000" b="0" i="1" smtClean="0">
                                <a:solidFill>
                                  <a:srgbClr val="1515FF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3000" b="0" i="0" smtClean="0">
                                <a:solidFill>
                                  <a:srgbClr val="1515FF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eff</m:t>
                            </m:r>
                          </m:sub>
                        </m:sSub>
                        <m:r>
                          <a:rPr lang="en-US" sz="3000" i="1">
                            <a:solidFill>
                              <a:srgbClr val="1515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/>
                          </a:rPr>
                          <m:t>)</m:t>
                        </m:r>
                      </m:e>
                      <m:sup>
                        <m:r>
                          <a:rPr lang="en-US" sz="3000" i="1">
                            <a:solidFill>
                              <a:srgbClr val="1515FF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  <a:sym typeface="Symbol"/>
                          </a:rPr>
                          <m:t>𝛼</m:t>
                        </m:r>
                      </m:sup>
                    </m:sSup>
                  </m:oMath>
                </a14:m>
                <a:r>
                  <a:rPr lang="en-HK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HK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 </a:t>
                </a:r>
                <a:r>
                  <a:rPr lang="en-HK" sz="3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premelting</a:t>
                </a:r>
                <a:r>
                  <a:rPr lang="en-HK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like</a:t>
                </a:r>
              </a:p>
              <a:p>
                <a:endParaRPr lang="en-HK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HK" altLang="zh-CN" sz="30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itchFamily="2" charset="-122"/>
                    <a:cs typeface="Times New Roman" panose="02020603050405020304" pitchFamily="18" charset="0"/>
                  </a:rPr>
                  <a:t>Reason 2: </a:t>
                </a:r>
                <a:r>
                  <a:rPr lang="en-HK" altLang="zh-CN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itchFamily="2" charset="-122"/>
                    <a:cs typeface="Times New Roman" panose="02020603050405020304" pitchFamily="18" charset="0"/>
                  </a:rPr>
                  <a:t>P</a:t>
                </a:r>
                <a:r>
                  <a:rPr lang="en-HK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hase rule </a:t>
                </a:r>
                <a:r>
                  <a:rPr lang="en-HK" sz="3000" i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 </a:t>
                </a:r>
                <a:r>
                  <a:rPr lang="en-HK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en-HK" sz="3000" i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HK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− </a:t>
                </a:r>
                <a:r>
                  <a:rPr lang="en-HK" sz="3000" i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p+2.</a:t>
                </a:r>
                <a:endParaRPr lang="en-HK" sz="3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HK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Single-component </a:t>
                </a:r>
                <a:r>
                  <a:rPr lang="en-HK" sz="3000" i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HK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1.</a:t>
                </a:r>
              </a:p>
              <a:p>
                <a:r>
                  <a:rPr lang="en-HK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3 phases coexist, </a:t>
                </a:r>
                <a:r>
                  <a:rPr lang="en-HK" sz="3000" i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HK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3 </a:t>
                </a:r>
                <a:r>
                  <a:rPr lang="en-HK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 </a:t>
                </a:r>
                <a:r>
                  <a:rPr lang="en-HK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degrees of freedom </a:t>
                </a:r>
              </a:p>
              <a:p>
                <a:r>
                  <a:rPr lang="en-HK" sz="3000" i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HK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0, surface crystal exists at a unique temperature, but our surface crystal exists in a temperature range </a:t>
                </a:r>
                <a:r>
                  <a:rPr lang="en-HK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 surface crystal is not a phase.</a:t>
                </a:r>
              </a:p>
              <a:p>
                <a:endParaRPr lang="en-HK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r>
                  <a:rPr lang="en-HK" sz="30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Reason 3: </a:t>
                </a:r>
                <a:r>
                  <a:rPr lang="en-HK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See polycrystal annealing </a:t>
                </a:r>
                <a:r>
                  <a:rPr lang="en-HK" sz="3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Fig.D</a:t>
                </a:r>
                <a:endParaRPr lang="en-HK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endParaRPr lang="en-HK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7" name="TextBox 459">
                <a:extLst>
                  <a:ext uri="{FF2B5EF4-FFF2-40B4-BE49-F238E27FC236}">
                    <a16:creationId xmlns:a16="http://schemas.microsoft.com/office/drawing/2014/main" id="{DB1150EC-26DA-BE67-1B26-1A899900A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6156" y="6401975"/>
                <a:ext cx="9309710" cy="7140416"/>
              </a:xfrm>
              <a:prstGeom prst="rect">
                <a:avLst/>
              </a:prstGeom>
              <a:blipFill>
                <a:blip r:embed="rId15"/>
                <a:stretch>
                  <a:fillRect l="-1572" r="-16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0" name="Picture 460">
            <a:extLst>
              <a:ext uri="{FF2B5EF4-FFF2-40B4-BE49-F238E27FC236}">
                <a16:creationId xmlns:a16="http://schemas.microsoft.com/office/drawing/2014/main" id="{AD8FC496-422E-BE09-5925-15F4C2C050D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455918" y="6595397"/>
            <a:ext cx="5373437" cy="18928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1" name="Rectangle 461">
                <a:extLst>
                  <a:ext uri="{FF2B5EF4-FFF2-40B4-BE49-F238E27FC236}">
                    <a16:creationId xmlns:a16="http://schemas.microsoft.com/office/drawing/2014/main" id="{2ED502DE-F9BB-B66A-6CD7-EED4962FB50B}"/>
                  </a:ext>
                </a:extLst>
              </p:cNvPr>
              <p:cNvSpPr/>
              <p:nvPr/>
            </p:nvSpPr>
            <p:spPr>
              <a:xfrm>
                <a:off x="22100472" y="16627511"/>
                <a:ext cx="5782237" cy="697179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1515FF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3200" dirty="0" smtClean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ea typeface="Batang"/>
                              <a:cs typeface="Times New Roman" panose="02020603050405020304" pitchFamily="18" charset="0"/>
                            </a:rPr>
                            <m:t>△</m:t>
                          </m:r>
                          <m:r>
                            <a:rPr lang="en-US" sz="3200" b="0" i="0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liquid</m:t>
                          </m:r>
                        </m:sub>
                      </m:sSub>
                      <m:r>
                        <a:rPr lang="en-US" sz="320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&gt;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32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ea typeface="Batang"/>
                              <a:cs typeface="Times New Roman" panose="02020603050405020304" pitchFamily="18" charset="0"/>
                            </a:rPr>
                            <m:t>□</m:t>
                          </m:r>
                          <m:r>
                            <a:rPr lang="en-US" sz="320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3200" b="0" i="0" dirty="0" smtClean="0">
                              <a:solidFill>
                                <a:srgbClr val="FF0000"/>
                              </a:solidFill>
                              <a:latin typeface="Cambria Math"/>
                              <a:ea typeface="Batang"/>
                            </a:rPr>
                            <m:t>l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iquid</m:t>
                          </m:r>
                        </m:sub>
                      </m:sSub>
                      <m:r>
                        <a:rPr lang="en-US" sz="320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00B050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3200" dirty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ea typeface="Batang"/>
                              <a:cs typeface="Times New Roman" panose="02020603050405020304" pitchFamily="18" charset="0"/>
                            </a:rPr>
                            <m:t>△</m:t>
                          </m:r>
                          <m:r>
                            <a:rPr lang="en-US" sz="320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200" dirty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ea typeface="Batang"/>
                              <a:cs typeface="Times New Roman" panose="02020603050405020304" pitchFamily="18" charset="0"/>
                            </a:rPr>
                            <m:t>□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1" name="Rectangle 461">
                <a:extLst>
                  <a:ext uri="{FF2B5EF4-FFF2-40B4-BE49-F238E27FC236}">
                    <a16:creationId xmlns:a16="http://schemas.microsoft.com/office/drawing/2014/main" id="{2ED502DE-F9BB-B66A-6CD7-EED4962FB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00472" y="16627511"/>
                <a:ext cx="5782237" cy="69717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38100">
                <a:solidFill>
                  <a:srgbClr val="1515FF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7" name="TextBox 51">
            <a:extLst>
              <a:ext uri="{FF2B5EF4-FFF2-40B4-BE49-F238E27FC236}">
                <a16:creationId xmlns:a16="http://schemas.microsoft.com/office/drawing/2014/main" id="{B83505C9-F462-939F-FFEC-C34B21103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52541" y="15898166"/>
            <a:ext cx="356219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/>
            <a:r>
              <a:rPr kumimoji="1" lang="en-US" altLang="zh-CN" sz="3400" dirty="0">
                <a:solidFill>
                  <a:srgbClr val="00B050"/>
                </a:solidFill>
                <a:ea typeface="PMingLiU" pitchFamily="18" charset="-120"/>
                <a:cs typeface="Times New Roman" panose="02020603050405020304" pitchFamily="18" charset="0"/>
                <a:sym typeface="Symbol" panose="05050102010706020507" pitchFamily="18" charset="2"/>
              </a:rPr>
              <a:t></a:t>
            </a:r>
            <a:r>
              <a:rPr kumimoji="1" lang="en-US" altLang="zh-CN" sz="2600" dirty="0">
                <a:solidFill>
                  <a:srgbClr val="00B050"/>
                </a:solidFill>
                <a:ea typeface="PMingLiU" pitchFamily="18" charset="-12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1" lang="en-US" altLang="zh-CN" sz="3200" dirty="0">
                <a:solidFill>
                  <a:srgbClr val="00B050"/>
                </a:solidFill>
                <a:ea typeface="PMingLiU" pitchFamily="18" charset="-120"/>
                <a:cs typeface="Times New Roman" panose="02020603050405020304" pitchFamily="18" charset="0"/>
              </a:rPr>
              <a:t>coherent interface </a:t>
            </a:r>
            <a:endParaRPr kumimoji="1" lang="zh-HK" altLang="en-US" sz="3200" dirty="0">
              <a:solidFill>
                <a:srgbClr val="00B050"/>
              </a:solidFill>
              <a:ea typeface="PMingLiU" pitchFamily="18" charset="-120"/>
              <a:cs typeface="Times New Roman" panose="02020603050405020304" pitchFamily="18" charset="0"/>
            </a:endParaRPr>
          </a:p>
        </p:txBody>
      </p:sp>
      <p:cxnSp>
        <p:nvCxnSpPr>
          <p:cNvPr id="418" name="Straight Arrow Connector 468">
            <a:extLst>
              <a:ext uri="{FF2B5EF4-FFF2-40B4-BE49-F238E27FC236}">
                <a16:creationId xmlns:a16="http://schemas.microsoft.com/office/drawing/2014/main" id="{9C5C4237-7F01-E1D7-8126-0AE20454F0DD}"/>
              </a:ext>
            </a:extLst>
          </p:cNvPr>
          <p:cNvCxnSpPr>
            <a:cxnSpLocks/>
          </p:cNvCxnSpPr>
          <p:nvPr/>
        </p:nvCxnSpPr>
        <p:spPr>
          <a:xfrm>
            <a:off x="27887766" y="17136824"/>
            <a:ext cx="566589" cy="0"/>
          </a:xfrm>
          <a:prstGeom prst="straightConnector1">
            <a:avLst/>
          </a:prstGeom>
          <a:ln w="44450">
            <a:solidFill>
              <a:schemeClr val="accent6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0" name="Picture 470">
            <a:extLst>
              <a:ext uri="{FF2B5EF4-FFF2-40B4-BE49-F238E27FC236}">
                <a16:creationId xmlns:a16="http://schemas.microsoft.com/office/drawing/2014/main" id="{179FFACA-D66E-DD4D-3F1F-47C583FE569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369305" y="16549522"/>
            <a:ext cx="2208317" cy="1010421"/>
          </a:xfrm>
          <a:prstGeom prst="rect">
            <a:avLst/>
          </a:prstGeom>
        </p:spPr>
      </p:pic>
      <p:pic>
        <p:nvPicPr>
          <p:cNvPr id="421" name="Picture 471">
            <a:extLst>
              <a:ext uri="{FF2B5EF4-FFF2-40B4-BE49-F238E27FC236}">
                <a16:creationId xmlns:a16="http://schemas.microsoft.com/office/drawing/2014/main" id="{948A6211-C4F6-B0D0-2A6A-94AEC777885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329652" y="14863174"/>
            <a:ext cx="2271619" cy="1090767"/>
          </a:xfrm>
          <a:prstGeom prst="rect">
            <a:avLst/>
          </a:prstGeom>
        </p:spPr>
      </p:pic>
      <p:sp>
        <p:nvSpPr>
          <p:cNvPr id="422" name="TextBox 472">
            <a:extLst>
              <a:ext uri="{FF2B5EF4-FFF2-40B4-BE49-F238E27FC236}">
                <a16:creationId xmlns:a16="http://schemas.microsoft.com/office/drawing/2014/main" id="{76E1CF00-3F67-5044-41FE-BEFAC5DAD07C}"/>
              </a:ext>
            </a:extLst>
          </p:cNvPr>
          <p:cNvSpPr txBox="1"/>
          <p:nvPr/>
        </p:nvSpPr>
        <p:spPr>
          <a:xfrm>
            <a:off x="28427010" y="16816145"/>
            <a:ext cx="9968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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 0</a:t>
            </a:r>
            <a:endParaRPr lang="en-US" alt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itchFamily="18" charset="2"/>
            </a:endParaRPr>
          </a:p>
        </p:txBody>
      </p:sp>
      <p:sp>
        <p:nvSpPr>
          <p:cNvPr id="423" name="TextBox 473">
            <a:extLst>
              <a:ext uri="{FF2B5EF4-FFF2-40B4-BE49-F238E27FC236}">
                <a16:creationId xmlns:a16="http://schemas.microsoft.com/office/drawing/2014/main" id="{075B0D75-57CC-107B-7A73-B1E9B48D205F}"/>
              </a:ext>
            </a:extLst>
          </p:cNvPr>
          <p:cNvSpPr txBox="1"/>
          <p:nvPr/>
        </p:nvSpPr>
        <p:spPr>
          <a:xfrm>
            <a:off x="28115466" y="15019925"/>
            <a:ext cx="13647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</a:t>
            </a:r>
            <a:endParaRPr lang="en-HK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4" name="TextBox 51">
            <a:extLst>
              <a:ext uri="{FF2B5EF4-FFF2-40B4-BE49-F238E27FC236}">
                <a16:creationId xmlns:a16="http://schemas.microsoft.com/office/drawing/2014/main" id="{F6E7EAB4-085A-0528-1295-2748725EB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96313" y="14172313"/>
            <a:ext cx="39565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/>
            <a:r>
              <a:rPr kumimoji="1" lang="en-US" altLang="zh-CN" sz="4000" dirty="0">
                <a:ea typeface="PMingLiU" pitchFamily="18" charset="-12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kumimoji="1" lang="en-US" altLang="zh-CN" sz="3600" dirty="0">
                <a:ea typeface="PMingLiU" pitchFamily="18" charset="-12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1" lang="en-US" altLang="zh-CN" sz="3200" dirty="0">
                <a:ea typeface="PMingLiU" pitchFamily="18" charset="-120"/>
                <a:cs typeface="Times New Roman" panose="02020603050405020304" pitchFamily="18" charset="0"/>
              </a:rPr>
              <a:t>incoherent interface </a:t>
            </a:r>
            <a:endParaRPr kumimoji="1" lang="zh-HK" altLang="en-US" sz="3200" dirty="0">
              <a:ea typeface="PMingLiU" pitchFamily="18" charset="-120"/>
              <a:cs typeface="Times New Roman" panose="02020603050405020304" pitchFamily="18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CE3506D7-FFD0-2DA5-C318-AE780E0D8EB4}"/>
              </a:ext>
            </a:extLst>
          </p:cNvPr>
          <p:cNvGrpSpPr>
            <a:grpSpLocks noChangeAspect="1"/>
          </p:cNvGrpSpPr>
          <p:nvPr/>
        </p:nvGrpSpPr>
        <p:grpSpPr>
          <a:xfrm>
            <a:off x="19988767" y="8458312"/>
            <a:ext cx="2014185" cy="5407982"/>
            <a:chOff x="19830907" y="8547210"/>
            <a:chExt cx="2310322" cy="6203096"/>
          </a:xfrm>
        </p:grpSpPr>
        <p:pic>
          <p:nvPicPr>
            <p:cNvPr id="250" name="图片 4">
              <a:extLst>
                <a:ext uri="{FF2B5EF4-FFF2-40B4-BE49-F238E27FC236}">
                  <a16:creationId xmlns:a16="http://schemas.microsoft.com/office/drawing/2014/main" id="{07162396-D93A-B5C0-93DC-0DC5CE6975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90" t="883" r="-1" b="34425"/>
            <a:stretch/>
          </p:blipFill>
          <p:spPr>
            <a:xfrm>
              <a:off x="19830907" y="11604663"/>
              <a:ext cx="2194108" cy="3145643"/>
            </a:xfrm>
            <a:prstGeom prst="rect">
              <a:avLst/>
            </a:prstGeom>
          </p:spPr>
        </p:pic>
        <p:pic>
          <p:nvPicPr>
            <p:cNvPr id="251" name="图片 4">
              <a:extLst>
                <a:ext uri="{FF2B5EF4-FFF2-40B4-BE49-F238E27FC236}">
                  <a16:creationId xmlns:a16="http://schemas.microsoft.com/office/drawing/2014/main" id="{8C8E1228-3171-9074-FA51-DB3A509D6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2" t="883" r="48575" b="34425"/>
            <a:stretch/>
          </p:blipFill>
          <p:spPr>
            <a:xfrm>
              <a:off x="19853294" y="8547210"/>
              <a:ext cx="2194108" cy="3013845"/>
            </a:xfrm>
            <a:prstGeom prst="rect">
              <a:avLst/>
            </a:prstGeom>
          </p:spPr>
        </p:pic>
        <p:sp>
          <p:nvSpPr>
            <p:cNvPr id="419" name="TextBox 469">
              <a:extLst>
                <a:ext uri="{FF2B5EF4-FFF2-40B4-BE49-F238E27FC236}">
                  <a16:creationId xmlns:a16="http://schemas.microsoft.com/office/drawing/2014/main" id="{9F47801A-1F1F-C884-6E7F-30EAB4B2C64D}"/>
                </a:ext>
              </a:extLst>
            </p:cNvPr>
            <p:cNvSpPr txBox="1"/>
            <p:nvPr/>
          </p:nvSpPr>
          <p:spPr>
            <a:xfrm>
              <a:off x="20067510" y="13860669"/>
              <a:ext cx="1838254" cy="600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2800" b="1" dirty="0">
                  <a:ln w="22225">
                    <a:solidFill>
                      <a:srgbClr val="FFFF00"/>
                    </a:solidFill>
                    <a:prstDash val="solid"/>
                  </a:ln>
                  <a:solidFill>
                    <a:srgbClr val="FFFF00"/>
                  </a:solidFill>
                  <a:latin typeface="Times New Roman" panose="02020603050405020304" pitchFamily="18" charset="0"/>
                  <a:ea typeface="Batang"/>
                  <a:cs typeface="Times New Roman" panose="02020603050405020304" pitchFamily="18" charset="0"/>
                </a:rPr>
                <a:t>△</a:t>
              </a:r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Batang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bulk</a:t>
              </a:r>
            </a:p>
          </p:txBody>
        </p:sp>
        <p:sp>
          <p:nvSpPr>
            <p:cNvPr id="425" name="TextBox 476">
              <a:extLst>
                <a:ext uri="{FF2B5EF4-FFF2-40B4-BE49-F238E27FC236}">
                  <a16:creationId xmlns:a16="http://schemas.microsoft.com/office/drawing/2014/main" id="{90BD6D5D-337E-AC6E-B310-08B5A5718E66}"/>
                </a:ext>
              </a:extLst>
            </p:cNvPr>
            <p:cNvSpPr txBox="1"/>
            <p:nvPr/>
          </p:nvSpPr>
          <p:spPr>
            <a:xfrm>
              <a:off x="20441198" y="12519349"/>
              <a:ext cx="8320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2800" b="1" dirty="0">
                  <a:ln w="22225">
                    <a:solidFill>
                      <a:srgbClr val="FFFF00"/>
                    </a:solidFill>
                    <a:prstDash val="solid"/>
                  </a:ln>
                  <a:solidFill>
                    <a:srgbClr val="FFFF00"/>
                  </a:solidFill>
                  <a:latin typeface="Times New Roman" panose="02020603050405020304" pitchFamily="18" charset="0"/>
                  <a:ea typeface="Batang"/>
                  <a:cs typeface="Times New Roman" panose="02020603050405020304" pitchFamily="18" charset="0"/>
                </a:rPr>
                <a:t>□</a:t>
              </a:r>
              <a:endParaRPr lang="en-US" sz="28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6" name="TextBox 477">
              <a:extLst>
                <a:ext uri="{FF2B5EF4-FFF2-40B4-BE49-F238E27FC236}">
                  <a16:creationId xmlns:a16="http://schemas.microsoft.com/office/drawing/2014/main" id="{D2D444F5-72CC-A676-D7B7-312660830B1F}"/>
                </a:ext>
              </a:extLst>
            </p:cNvPr>
            <p:cNvSpPr txBox="1"/>
            <p:nvPr/>
          </p:nvSpPr>
          <p:spPr>
            <a:xfrm>
              <a:off x="20557203" y="10237220"/>
              <a:ext cx="1171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2800" b="1" dirty="0">
                  <a:ln w="22225">
                    <a:solidFill>
                      <a:srgbClr val="FFFF00"/>
                    </a:solidFill>
                    <a:prstDash val="solid"/>
                  </a:ln>
                  <a:solidFill>
                    <a:srgbClr val="FFFF00"/>
                  </a:solidFill>
                  <a:latin typeface="Times New Roman" panose="02020603050405020304" pitchFamily="18" charset="0"/>
                  <a:ea typeface="Batang"/>
                  <a:cs typeface="Times New Roman" panose="02020603050405020304" pitchFamily="18" charset="0"/>
                </a:rPr>
                <a:t>△</a:t>
              </a:r>
              <a:endParaRPr lang="en-US" sz="28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7" name="TextBox 479">
              <a:extLst>
                <a:ext uri="{FF2B5EF4-FFF2-40B4-BE49-F238E27FC236}">
                  <a16:creationId xmlns:a16="http://schemas.microsoft.com/office/drawing/2014/main" id="{01730A18-ABF9-F59A-3306-9F81D41D3C33}"/>
                </a:ext>
              </a:extLst>
            </p:cNvPr>
            <p:cNvSpPr txBox="1"/>
            <p:nvPr/>
          </p:nvSpPr>
          <p:spPr>
            <a:xfrm>
              <a:off x="19889289" y="8749597"/>
              <a:ext cx="22519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HK" sz="2400" b="1" u="sng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Simulation</a:t>
              </a:r>
            </a:p>
          </p:txBody>
        </p:sp>
      </p:grpSp>
      <p:sp>
        <p:nvSpPr>
          <p:cNvPr id="428" name="TextBox 480">
            <a:extLst>
              <a:ext uri="{FF2B5EF4-FFF2-40B4-BE49-F238E27FC236}">
                <a16:creationId xmlns:a16="http://schemas.microsoft.com/office/drawing/2014/main" id="{D8A62040-C51F-AC90-8CC8-9F708FBD9074}"/>
              </a:ext>
            </a:extLst>
          </p:cNvPr>
          <p:cNvSpPr txBox="1"/>
          <p:nvPr/>
        </p:nvSpPr>
        <p:spPr>
          <a:xfrm>
            <a:off x="20418461" y="7530714"/>
            <a:ext cx="888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bulk</a:t>
            </a:r>
            <a:endParaRPr lang="en-H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9" name="TextBox 481">
            <a:extLst>
              <a:ext uri="{FF2B5EF4-FFF2-40B4-BE49-F238E27FC236}">
                <a16:creationId xmlns:a16="http://schemas.microsoft.com/office/drawing/2014/main" id="{E23C6B1A-B9EF-A779-4C09-EF9C5D326B96}"/>
              </a:ext>
            </a:extLst>
          </p:cNvPr>
          <p:cNvSpPr txBox="1"/>
          <p:nvPr/>
        </p:nvSpPr>
        <p:spPr>
          <a:xfrm>
            <a:off x="22333294" y="14708982"/>
            <a:ext cx="532277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151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surface energy is lower 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surface tensions 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 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satisfy </a:t>
            </a:r>
            <a:r>
              <a:rPr lang="en-US" sz="3000" dirty="0">
                <a:solidFill>
                  <a:srgbClr val="151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wetting condition</a:t>
            </a:r>
            <a:endParaRPr lang="en-HK" sz="3000" dirty="0">
              <a:solidFill>
                <a:srgbClr val="1515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5" name="TextBox 494">
            <a:extLst>
              <a:ext uri="{FF2B5EF4-FFF2-40B4-BE49-F238E27FC236}">
                <a16:creationId xmlns:a16="http://schemas.microsoft.com/office/drawing/2014/main" id="{9B78DF79-001E-E1FD-066E-81C27316D5DD}"/>
              </a:ext>
            </a:extLst>
          </p:cNvPr>
          <p:cNvSpPr txBox="1"/>
          <p:nvPr/>
        </p:nvSpPr>
        <p:spPr>
          <a:xfrm>
            <a:off x="16262503" y="5893046"/>
            <a:ext cx="53734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HK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2" name="Straight Connector 3214">
            <a:extLst>
              <a:ext uri="{FF2B5EF4-FFF2-40B4-BE49-F238E27FC236}">
                <a16:creationId xmlns:a16="http://schemas.microsoft.com/office/drawing/2014/main" id="{D49BF684-25D2-34E1-FD7D-2C8CB2E025C7}"/>
              </a:ext>
            </a:extLst>
          </p:cNvPr>
          <p:cNvCxnSpPr>
            <a:cxnSpLocks/>
          </p:cNvCxnSpPr>
          <p:nvPr/>
        </p:nvCxnSpPr>
        <p:spPr>
          <a:xfrm>
            <a:off x="507818" y="18952719"/>
            <a:ext cx="31239678" cy="0"/>
          </a:xfrm>
          <a:prstGeom prst="line">
            <a:avLst/>
          </a:prstGeom>
          <a:noFill/>
          <a:ln w="57150" cmpd="sng">
            <a:solidFill>
              <a:srgbClr val="A5CFFA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AFF1F4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46" name="Picture Placeholder 22" descr="A picture containing text, screenshot, map&#10;&#10;Description automatically generated">
            <a:extLst>
              <a:ext uri="{FF2B5EF4-FFF2-40B4-BE49-F238E27FC236}">
                <a16:creationId xmlns:a16="http://schemas.microsoft.com/office/drawing/2014/main" id="{2D6E2CA5-FE61-F309-892D-FC0398C4207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5" b="24265"/>
          <a:stretch>
            <a:fillRect/>
          </a:stretch>
        </p:blipFill>
        <p:spPr>
          <a:xfrm>
            <a:off x="5961118" y="19712301"/>
            <a:ext cx="7969138" cy="5599558"/>
          </a:xfrm>
          <a:prstGeom prst="rect">
            <a:avLst/>
          </a:prstGeom>
        </p:spPr>
      </p:pic>
      <p:sp>
        <p:nvSpPr>
          <p:cNvPr id="447" name="文字版面配置區 6">
            <a:extLst>
              <a:ext uri="{FF2B5EF4-FFF2-40B4-BE49-F238E27FC236}">
                <a16:creationId xmlns:a16="http://schemas.microsoft.com/office/drawing/2014/main" id="{9A1F8F80-3A8C-767A-BEC1-3733D8C72FC3}"/>
              </a:ext>
            </a:extLst>
          </p:cNvPr>
          <p:cNvSpPr txBox="1">
            <a:spLocks/>
          </p:cNvSpPr>
          <p:nvPr/>
        </p:nvSpPr>
        <p:spPr>
          <a:xfrm>
            <a:off x="5961118" y="25355284"/>
            <a:ext cx="8130015" cy="1055919"/>
          </a:xfrm>
          <a:prstGeom prst="rect">
            <a:avLst/>
          </a:prstGeom>
        </p:spPr>
        <p:txBody>
          <a:bodyPr/>
          <a:lstStyle>
            <a:lvl1pPr marL="1620203" indent="-1620203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15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10439" indent="-1350169" algn="l" defTabSz="2160270" rtl="0" eaLnBrk="1" latinLnBrk="0" hangingPunct="1">
              <a:spcBef>
                <a:spcPct val="20000"/>
              </a:spcBef>
              <a:buFont typeface="Arial"/>
              <a:buChar char="–"/>
              <a:defRPr sz="1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67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1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945" indent="-1080135" algn="l" defTabSz="2160270" rtl="0" eaLnBrk="1" latinLnBrk="0" hangingPunct="1">
              <a:spcBef>
                <a:spcPct val="20000"/>
              </a:spcBef>
              <a:buFont typeface="Arial"/>
              <a:buChar char="–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1215" indent="-1080135" algn="l" defTabSz="2160270" rtl="0" eaLnBrk="1" latinLnBrk="0" hangingPunct="1">
              <a:spcBef>
                <a:spcPct val="20000"/>
              </a:spcBef>
              <a:buFont typeface="Arial"/>
              <a:buChar char="»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8148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04175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202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36229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HK" altLang="zh-HK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Transient surface </a:t>
            </a:r>
            <a:r>
              <a:rPr lang="en-US" sz="3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</a:t>
            </a:r>
            <a:r>
              <a:rPr lang="en-HK" altLang="zh-HK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lattice during the melting of </a:t>
            </a:r>
          </a:p>
          <a:p>
            <a:pPr marL="0" indent="0">
              <a:buNone/>
            </a:pPr>
            <a:r>
              <a:rPr lang="en-US" sz="3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000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△</a:t>
            </a:r>
            <a:r>
              <a:rPr lang="en-HK" altLang="zh-HK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lattice (simulation of Lennard-Jones particles). </a:t>
            </a:r>
            <a:endParaRPr lang="zh-HK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" name="文字版面配置區 16">
            <a:extLst>
              <a:ext uri="{FF2B5EF4-FFF2-40B4-BE49-F238E27FC236}">
                <a16:creationId xmlns:a16="http://schemas.microsoft.com/office/drawing/2014/main" id="{54A393B3-3386-A6D9-77DC-3B8E0DCBF997}"/>
              </a:ext>
            </a:extLst>
          </p:cNvPr>
          <p:cNvSpPr txBox="1">
            <a:spLocks/>
          </p:cNvSpPr>
          <p:nvPr/>
        </p:nvSpPr>
        <p:spPr>
          <a:xfrm>
            <a:off x="19021827" y="19575964"/>
            <a:ext cx="4281434" cy="736769"/>
          </a:xfrm>
          <a:prstGeom prst="rect">
            <a:avLst/>
          </a:prstGeom>
        </p:spPr>
        <p:txBody>
          <a:bodyPr/>
          <a:lstStyle>
            <a:lvl1pPr marL="1620203" indent="-1620203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15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10439" indent="-1350169" algn="l" defTabSz="2160270" rtl="0" eaLnBrk="1" latinLnBrk="0" hangingPunct="1">
              <a:spcBef>
                <a:spcPct val="20000"/>
              </a:spcBef>
              <a:buFont typeface="Arial"/>
              <a:buChar char="–"/>
              <a:defRPr sz="1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67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1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945" indent="-1080135" algn="l" defTabSz="2160270" rtl="0" eaLnBrk="1" latinLnBrk="0" hangingPunct="1">
              <a:spcBef>
                <a:spcPct val="20000"/>
              </a:spcBef>
              <a:buFont typeface="Arial"/>
              <a:buChar char="–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1215" indent="-1080135" algn="l" defTabSz="2160270" rtl="0" eaLnBrk="1" latinLnBrk="0" hangingPunct="1">
              <a:spcBef>
                <a:spcPct val="20000"/>
              </a:spcBef>
              <a:buFont typeface="Arial"/>
              <a:buChar char="»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8148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04175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202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36229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HK" sz="3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Two-step crystallization</a:t>
            </a:r>
            <a:endParaRPr lang="zh-HK" altLang="en-US" sz="3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5" name="文字版面配置區 17">
                <a:extLst>
                  <a:ext uri="{FF2B5EF4-FFF2-40B4-BE49-F238E27FC236}">
                    <a16:creationId xmlns:a16="http://schemas.microsoft.com/office/drawing/2014/main" id="{235ABB43-2F1B-AA54-63CF-A1649289AC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839179" y="32557863"/>
                <a:ext cx="11790500" cy="6815569"/>
              </a:xfrm>
              <a:prstGeom prst="rect">
                <a:avLst/>
              </a:prstGeom>
            </p:spPr>
            <p:txBody>
              <a:bodyPr/>
              <a:lstStyle>
                <a:lvl1pPr marL="1620203" indent="-1620203" algn="l" defTabSz="216027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510439" indent="-1350169" algn="l" defTabSz="216027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00675" indent="-1080135" algn="l" defTabSz="216027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560945" indent="-1080135" algn="l" defTabSz="2160270" rtl="0" eaLnBrk="1" latinLnBrk="0" hangingPunct="1">
                  <a:spcBef>
                    <a:spcPct val="20000"/>
                  </a:spcBef>
                  <a:buFont typeface="Arial"/>
                  <a:buChar char="–"/>
                  <a:defRPr sz="9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721215" indent="-1080135" algn="l" defTabSz="2160270" rtl="0" eaLnBrk="1" latinLnBrk="0" hangingPunct="1">
                  <a:spcBef>
                    <a:spcPct val="20000"/>
                  </a:spcBef>
                  <a:buFont typeface="Arial"/>
                  <a:buChar char="»"/>
                  <a:defRPr sz="9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881485" indent="-1080135" algn="l" defTabSz="2160270" rtl="0" eaLnBrk="1" latinLnBrk="0" hangingPunct="1">
                  <a:spcBef>
                    <a:spcPct val="20000"/>
                  </a:spcBef>
                  <a:buFont typeface="Arial"/>
                  <a:buChar char="•"/>
                  <a:defRPr sz="9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4041755" indent="-1080135" algn="l" defTabSz="2160270" rtl="0" eaLnBrk="1" latinLnBrk="0" hangingPunct="1">
                  <a:spcBef>
                    <a:spcPct val="20000"/>
                  </a:spcBef>
                  <a:buFont typeface="Arial"/>
                  <a:buChar char="•"/>
                  <a:defRPr sz="9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202025" indent="-1080135" algn="l" defTabSz="2160270" rtl="0" eaLnBrk="1" latinLnBrk="0" hangingPunct="1">
                  <a:spcBef>
                    <a:spcPct val="20000"/>
                  </a:spcBef>
                  <a:buFont typeface="Arial"/>
                  <a:buChar char="•"/>
                  <a:defRPr sz="9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362295" indent="-1080135" algn="l" defTabSz="2160270" rtl="0" eaLnBrk="1" latinLnBrk="0" hangingPunct="1">
                  <a:spcBef>
                    <a:spcPct val="20000"/>
                  </a:spcBef>
                  <a:buFont typeface="Arial"/>
                  <a:buChar char="•"/>
                  <a:defRPr sz="9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r>
                  <a:rPr lang="en-US" altLang="zh-CN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(A-D) simulation; (E-F) </a:t>
                </a:r>
                <a:r>
                  <a:rPr lang="en-US" altLang="zh-CN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pNIPAM</a:t>
                </a:r>
                <a:r>
                  <a:rPr lang="en-US" altLang="zh-CN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colloid experiment </a:t>
                </a:r>
                <a:endParaRPr lang="en-US" sz="3000" dirty="0">
                  <a:solidFill>
                    <a:srgbClr val="22222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 algn="just">
                  <a:lnSpc>
                    <a:spcPct val="120000"/>
                  </a:lnSpc>
                  <a:spcBef>
                    <a:spcPts val="0"/>
                  </a:spcBef>
                  <a:buFont typeface="Arial"/>
                  <a:buAutoNum type="alphaUcParenBoth"/>
                </a:pPr>
                <a:r>
                  <a:rPr lang="en-US" sz="3000" dirty="0">
                    <a:solidFill>
                      <a:srgbClr val="22222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Two grain boundaries (GBs) with a 30° mismatch angle.</a:t>
                </a:r>
              </a:p>
              <a:p>
                <a:pPr marL="514350" indent="-514350" algn="just">
                  <a:lnSpc>
                    <a:spcPct val="120000"/>
                  </a:lnSpc>
                  <a:spcBef>
                    <a:spcPts val="0"/>
                  </a:spcBef>
                  <a:buFont typeface="Arial"/>
                  <a:buAutoNum type="alphaUcParenBoth"/>
                </a:pPr>
                <a:r>
                  <a:rPr lang="en-US" sz="3000" dirty="0">
                    <a:solidFill>
                      <a:srgbClr val="22222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</a:t>
                </a:r>
                <a:r>
                  <a:rPr lang="en-US" sz="3000" dirty="0">
                    <a:solidFill>
                      <a:srgbClr val="22222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 2" panose="05020102010507070707" pitchFamily="18" charset="2"/>
                  </a:rPr>
                  <a:t></a:t>
                </a:r>
                <a:r>
                  <a:rPr lang="en-US" sz="3000" dirty="0">
                    <a:solidFill>
                      <a:srgbClr val="22222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lattices form at the GB–surface intersections, attracting the two GBs closer. </a:t>
                </a:r>
              </a:p>
              <a:p>
                <a:pPr marL="514350" indent="-514350" algn="just">
                  <a:lnSpc>
                    <a:spcPct val="120000"/>
                  </a:lnSpc>
                  <a:spcBef>
                    <a:spcPts val="0"/>
                  </a:spcBef>
                  <a:buFont typeface="Arial"/>
                  <a:buAutoNum type="alphaUcParenBoth"/>
                </a:pPr>
                <a:r>
                  <a:rPr lang="en-US" sz="3000" dirty="0">
                    <a:solidFill>
                      <a:srgbClr val="22222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band of 4</a:t>
                </a:r>
                <a:r>
                  <a:rPr lang="en-US" sz="3000" dirty="0">
                    <a:solidFill>
                      <a:srgbClr val="22222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 2" panose="05020102010507070707" pitchFamily="18" charset="2"/>
                  </a:rPr>
                  <a:t>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lattice with coherent </a:t>
                </a:r>
                <a:r>
                  <a:rPr lang="en-US" sz="3000" dirty="0">
                    <a:solidFill>
                      <a:srgbClr val="22222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 2" panose="05020102010507070707" pitchFamily="18" charset="2"/>
                  </a:rPr>
                  <a:t></a:t>
                </a:r>
                <a:r>
                  <a:rPr lang="en-HK" sz="3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</a:t>
                </a:r>
                <a:r>
                  <a:rPr lang="en-US" sz="3000" dirty="0">
                    <a:latin typeface="Times New Roman" panose="02020603050405020304" pitchFamily="18" charset="0"/>
                    <a:ea typeface="Batang"/>
                    <a:cs typeface="Times New Roman" panose="02020603050405020304" pitchFamily="18" charset="0"/>
                  </a:rPr>
                  <a:t>△</a:t>
                </a:r>
                <a:r>
                  <a:rPr lang="en-US" sz="3000" dirty="0">
                    <a:solidFill>
                      <a:srgbClr val="22222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interfaces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formed during the GB coalescence. </a:t>
                </a:r>
              </a:p>
              <a:p>
                <a:pPr marL="514350" indent="-514350" algn="just">
                  <a:lnSpc>
                    <a:spcPct val="120000"/>
                  </a:lnSpc>
                  <a:spcBef>
                    <a:spcPts val="0"/>
                  </a:spcBef>
                  <a:buFont typeface="Arial"/>
                  <a:buAutoNum type="alphaUcParenBoth"/>
                </a:pPr>
                <a:r>
                  <a:rPr lang="en-US" altLang="zh-HK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HK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Final equilibrium state is a </a:t>
                </a:r>
                <a:r>
                  <a:rPr lang="en-US" sz="3000" b="1" dirty="0">
                    <a:latin typeface="Times New Roman" panose="02020603050405020304" pitchFamily="18" charset="0"/>
                    <a:ea typeface="Batang"/>
                    <a:cs typeface="Times New Roman" panose="02020603050405020304" pitchFamily="18" charset="0"/>
                  </a:rPr>
                  <a:t>△</a:t>
                </a: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</a:t>
                </a: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lattice </a:t>
                </a:r>
                <a:r>
                  <a:rPr lang="en-HK" sz="30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 It is a pre-solid-solid transition before reaching </a:t>
                </a:r>
                <a:r>
                  <a:rPr lang="en-HK" sz="3000" b="1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</a:t>
                </a:r>
                <a:r>
                  <a:rPr lang="en-HK" sz="30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s-s </a:t>
                </a:r>
                <a:r>
                  <a:rPr lang="en-HK" sz="30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instead of solid-solid coexistence after </a:t>
                </a:r>
                <a:r>
                  <a:rPr lang="en-HK" sz="3000" b="1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</a:t>
                </a:r>
                <a:r>
                  <a:rPr lang="en-HK" sz="30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s-s</a:t>
                </a:r>
                <a:r>
                  <a:rPr lang="en-HK" sz="30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. </a:t>
                </a:r>
              </a:p>
              <a:p>
                <a:pPr marL="514350" indent="-514350" algn="just">
                  <a:lnSpc>
                    <a:spcPct val="120000"/>
                  </a:lnSpc>
                  <a:spcBef>
                    <a:spcPts val="0"/>
                  </a:spcBef>
                  <a:buFont typeface="Arial"/>
                  <a:buAutoNum type="alphaUcParenBoth"/>
                </a:pPr>
                <a:r>
                  <a:rPr lang="en-HK" altLang="zh-CN" sz="3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Surface square lattice formed at </a:t>
                </a:r>
                <a:r>
                  <a:rPr lang="en-US" altLang="zh-CN" sz="3000" dirty="0">
                    <a:solidFill>
                      <a:srgbClr val="22222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</a:t>
                </a:r>
                <a14:m>
                  <m:oMath xmlns:m="http://schemas.openxmlformats.org/officeDocument/2006/math">
                    <m:r>
                      <a:rPr lang="en-US" altLang="zh-CN" sz="3000" i="1" smtClean="0">
                        <a:solidFill>
                          <a:srgbClr val="22222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HK" altLang="zh-CN" sz="3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GB</a:t>
                </a:r>
                <a:r>
                  <a:rPr lang="en-US" altLang="zh-CN" sz="3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.</a:t>
                </a:r>
                <a:r>
                  <a:rPr lang="en-HK" altLang="zh-CN" sz="3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</a:p>
              <a:p>
                <a:pPr marL="514350" indent="-514350" algn="just">
                  <a:lnSpc>
                    <a:spcPct val="120000"/>
                  </a:lnSpc>
                  <a:spcBef>
                    <a:spcPts val="0"/>
                  </a:spcBef>
                  <a:buFont typeface="Arial"/>
                  <a:buAutoNum type="alphaUcParenBoth"/>
                </a:pPr>
                <a:r>
                  <a:rPr lang="en-HK" sz="3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When GB angle 20</a:t>
                </a:r>
                <a14:m>
                  <m:oMath xmlns:m="http://schemas.openxmlformats.org/officeDocument/2006/math">
                    <m:r>
                      <a:rPr lang="en-US" altLang="zh-CN" sz="3000" i="1">
                        <a:solidFill>
                          <a:srgbClr val="22222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HK" sz="3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≠ 90</a:t>
                </a:r>
                <a14:m>
                  <m:oMath xmlns:m="http://schemas.openxmlformats.org/officeDocument/2006/math">
                    <m:r>
                      <a:rPr lang="en-US" altLang="zh-CN" sz="3000" i="1">
                        <a:solidFill>
                          <a:srgbClr val="22222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HK" sz="3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(square)</a:t>
                </a:r>
                <a14:m>
                  <m:oMath xmlns:m="http://schemas.openxmlformats.org/officeDocument/2006/math">
                    <m:r>
                      <a:rPr lang="en-US" sz="30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 </m:t>
                    </m:r>
                    <m:r>
                      <a:rPr lang="en-HK" sz="3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−</m:t>
                    </m:r>
                    <m:r>
                      <a:rPr lang="en-US" sz="30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lang="en-HK" sz="3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60</a:t>
                </a:r>
                <a14:m>
                  <m:oMath xmlns:m="http://schemas.openxmlformats.org/officeDocument/2006/math">
                    <m:r>
                      <a:rPr lang="en-US" altLang="zh-CN" sz="3000" i="1">
                        <a:solidFill>
                          <a:srgbClr val="22222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HK" sz="3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(triangle), form surface rhombic </a:t>
                </a:r>
                <a:r>
                  <a:rPr lang="en-US" altLang="zh-CN" sz="3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lattice </a:t>
                </a:r>
                <a:r>
                  <a:rPr lang="en-HK" sz="3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to make crystal-crystal interfaces coherent.</a:t>
                </a: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endParaRPr lang="en-HK" sz="3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1025" name="文字版面配置區 17">
                <a:extLst>
                  <a:ext uri="{FF2B5EF4-FFF2-40B4-BE49-F238E27FC236}">
                    <a16:creationId xmlns:a16="http://schemas.microsoft.com/office/drawing/2014/main" id="{235ABB43-2F1B-AA54-63CF-A1649289AC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9179" y="32557863"/>
                <a:ext cx="11790500" cy="6815569"/>
              </a:xfrm>
              <a:prstGeom prst="rect">
                <a:avLst/>
              </a:prstGeom>
              <a:blipFill>
                <a:blip r:embed="rId22"/>
                <a:stretch>
                  <a:fillRect l="-1189" t="-447" r="-1189" b="-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40">
            <a:extLst>
              <a:ext uri="{FF2B5EF4-FFF2-40B4-BE49-F238E27FC236}">
                <a16:creationId xmlns:a16="http://schemas.microsoft.com/office/drawing/2014/main" id="{28766BBF-30B8-8620-A3F1-87939EB4727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988695" y="26729472"/>
            <a:ext cx="5122705" cy="3913177"/>
          </a:xfrm>
          <a:prstGeom prst="rect">
            <a:avLst/>
          </a:prstGeom>
        </p:spPr>
      </p:pic>
      <p:sp>
        <p:nvSpPr>
          <p:cNvPr id="1028" name="文字版面配置區 6">
            <a:extLst>
              <a:ext uri="{FF2B5EF4-FFF2-40B4-BE49-F238E27FC236}">
                <a16:creationId xmlns:a16="http://schemas.microsoft.com/office/drawing/2014/main" id="{8AE5C31C-4CAE-C927-91E2-5C8233519074}"/>
              </a:ext>
            </a:extLst>
          </p:cNvPr>
          <p:cNvSpPr txBox="1">
            <a:spLocks/>
          </p:cNvSpPr>
          <p:nvPr/>
        </p:nvSpPr>
        <p:spPr>
          <a:xfrm>
            <a:off x="7831755" y="30582840"/>
            <a:ext cx="5935813" cy="206009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dist" defTabSz="3419915" rtl="0" eaLnBrk="1" fontAlgn="auto" latinLnBrk="0" hangingPunct="1">
              <a:lnSpc>
                <a:spcPct val="100000"/>
              </a:lnSpc>
              <a:spcBef>
                <a:spcPts val="37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564937" indent="-854979" algn="l" defTabSz="3419915" rtl="0" eaLnBrk="1" latinLnBrk="0" hangingPunct="1">
              <a:lnSpc>
                <a:spcPct val="90000"/>
              </a:lnSpc>
              <a:spcBef>
                <a:spcPts val="1870"/>
              </a:spcBef>
              <a:buFont typeface="Arial" panose="020B0604020202020204" pitchFamily="34" charset="0"/>
              <a:buChar char="•"/>
              <a:defRPr sz="89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74895" indent="-854979" algn="l" defTabSz="3419915" rtl="0" eaLnBrk="1" latinLnBrk="0" hangingPunct="1">
              <a:lnSpc>
                <a:spcPct val="90000"/>
              </a:lnSpc>
              <a:spcBef>
                <a:spcPts val="1870"/>
              </a:spcBef>
              <a:buFont typeface="Arial" panose="020B0604020202020204" pitchFamily="34" charset="0"/>
              <a:buChar char="•"/>
              <a:defRPr sz="7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84853" indent="-854979" algn="l" defTabSz="3419915" rtl="0" eaLnBrk="1" latinLnBrk="0" hangingPunct="1">
              <a:lnSpc>
                <a:spcPct val="90000"/>
              </a:lnSpc>
              <a:spcBef>
                <a:spcPts val="1870"/>
              </a:spcBef>
              <a:buFont typeface="Arial" panose="020B0604020202020204" pitchFamily="34" charset="0"/>
              <a:buChar char="•"/>
              <a:defRPr sz="67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94811" indent="-854979" algn="l" defTabSz="3419915" rtl="0" eaLnBrk="1" latinLnBrk="0" hangingPunct="1">
              <a:lnSpc>
                <a:spcPct val="90000"/>
              </a:lnSpc>
              <a:spcBef>
                <a:spcPts val="1870"/>
              </a:spcBef>
              <a:buFont typeface="Arial" panose="020B0604020202020204" pitchFamily="34" charset="0"/>
              <a:buChar char="•"/>
              <a:defRPr sz="67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404768" indent="-854979" algn="l" defTabSz="3419915" rtl="0" eaLnBrk="1" latinLnBrk="0" hangingPunct="1">
              <a:lnSpc>
                <a:spcPct val="90000"/>
              </a:lnSpc>
              <a:spcBef>
                <a:spcPts val="1870"/>
              </a:spcBef>
              <a:buFont typeface="Arial" panose="020B0604020202020204" pitchFamily="34" charset="0"/>
              <a:buChar char="•"/>
              <a:defRPr sz="67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114727" indent="-854979" algn="l" defTabSz="3419915" rtl="0" eaLnBrk="1" latinLnBrk="0" hangingPunct="1">
              <a:lnSpc>
                <a:spcPct val="90000"/>
              </a:lnSpc>
              <a:spcBef>
                <a:spcPts val="1870"/>
              </a:spcBef>
              <a:buFont typeface="Arial" panose="020B0604020202020204" pitchFamily="34" charset="0"/>
              <a:buChar char="•"/>
              <a:defRPr sz="67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824685" indent="-854979" algn="l" defTabSz="3419915" rtl="0" eaLnBrk="1" latinLnBrk="0" hangingPunct="1">
              <a:lnSpc>
                <a:spcPct val="90000"/>
              </a:lnSpc>
              <a:spcBef>
                <a:spcPts val="1870"/>
              </a:spcBef>
              <a:buFont typeface="Arial" panose="020B0604020202020204" pitchFamily="34" charset="0"/>
              <a:buChar char="•"/>
              <a:defRPr sz="67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534643" indent="-854979" algn="l" defTabSz="3419915" rtl="0" eaLnBrk="1" latinLnBrk="0" hangingPunct="1">
              <a:lnSpc>
                <a:spcPct val="90000"/>
              </a:lnSpc>
              <a:spcBef>
                <a:spcPts val="1870"/>
              </a:spcBef>
              <a:buFont typeface="Arial" panose="020B0604020202020204" pitchFamily="34" charset="0"/>
              <a:buChar char="•"/>
              <a:defRPr sz="67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HK" altLang="zh-HK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Dashed arrows in the phase diagram represent the transient pathways of melting and pre-solid-solid transitions.</a:t>
            </a:r>
            <a:endParaRPr lang="zh-HK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60" name="Picture 482">
            <a:extLst>
              <a:ext uri="{FF2B5EF4-FFF2-40B4-BE49-F238E27FC236}">
                <a16:creationId xmlns:a16="http://schemas.microsoft.com/office/drawing/2014/main" id="{95815AC5-A446-2C08-4278-47780E9496C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792105" y="19733868"/>
            <a:ext cx="2502522" cy="5457949"/>
          </a:xfrm>
          <a:prstGeom prst="rect">
            <a:avLst/>
          </a:prstGeom>
        </p:spPr>
      </p:pic>
      <p:sp>
        <p:nvSpPr>
          <p:cNvPr id="1061" name="TextBox 483">
            <a:extLst>
              <a:ext uri="{FF2B5EF4-FFF2-40B4-BE49-F238E27FC236}">
                <a16:creationId xmlns:a16="http://schemas.microsoft.com/office/drawing/2014/main" id="{457CED09-BF8C-DFE5-FC5F-0C3E7047517A}"/>
              </a:ext>
            </a:extLst>
          </p:cNvPr>
          <p:cNvSpPr txBox="1"/>
          <p:nvPr/>
        </p:nvSpPr>
        <p:spPr>
          <a:xfrm>
            <a:off x="554906" y="25138638"/>
            <a:ext cx="525483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Collective row-by-row shift: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HK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Lennard-Jones particles in simulation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HK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 </a:t>
            </a:r>
            <a:r>
              <a:rPr lang="en-HK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pNIPAM</a:t>
            </a:r>
            <a:r>
              <a:rPr lang="en-HK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microgels in experiment</a:t>
            </a:r>
          </a:p>
        </p:txBody>
      </p:sp>
      <p:pic>
        <p:nvPicPr>
          <p:cNvPr id="1062" name="Picture 484">
            <a:extLst>
              <a:ext uri="{FF2B5EF4-FFF2-40B4-BE49-F238E27FC236}">
                <a16:creationId xmlns:a16="http://schemas.microsoft.com/office/drawing/2014/main" id="{8B9DFF04-1184-5E85-7FCE-BA40CBF7875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82405" y="27820347"/>
            <a:ext cx="3004148" cy="2943189"/>
          </a:xfrm>
          <a:prstGeom prst="rect">
            <a:avLst/>
          </a:prstGeom>
        </p:spPr>
      </p:pic>
      <p:pic>
        <p:nvPicPr>
          <p:cNvPr id="1063" name="Picture 485">
            <a:extLst>
              <a:ext uri="{FF2B5EF4-FFF2-40B4-BE49-F238E27FC236}">
                <a16:creationId xmlns:a16="http://schemas.microsoft.com/office/drawing/2014/main" id="{1AB27385-28ED-4E92-3931-970D2D25681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021069" y="27815770"/>
            <a:ext cx="3004148" cy="2943189"/>
          </a:xfrm>
          <a:prstGeom prst="rect">
            <a:avLst/>
          </a:prstGeom>
        </p:spPr>
      </p:pic>
      <p:sp>
        <p:nvSpPr>
          <p:cNvPr id="1064" name="TextBox 486">
            <a:extLst>
              <a:ext uri="{FF2B5EF4-FFF2-40B4-BE49-F238E27FC236}">
                <a16:creationId xmlns:a16="http://schemas.microsoft.com/office/drawing/2014/main" id="{9C99E40F-2A79-36A4-C325-0D97E333EC12}"/>
              </a:ext>
            </a:extLst>
          </p:cNvPr>
          <p:cNvSpPr txBox="1"/>
          <p:nvPr/>
        </p:nvSpPr>
        <p:spPr>
          <a:xfrm>
            <a:off x="535002" y="30704942"/>
            <a:ext cx="710570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K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HK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Hard </a:t>
            </a:r>
            <a:r>
              <a:rPr lang="en-HK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PMMA particles in experiment: </a:t>
            </a:r>
          </a:p>
          <a:p>
            <a:r>
              <a:rPr lang="en-HK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lattice distortion </a:t>
            </a:r>
            <a:r>
              <a:rPr lang="en-HK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defects </a:t>
            </a:r>
          </a:p>
          <a:p>
            <a:r>
              <a:rPr lang="en-HK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 anneal</a:t>
            </a:r>
            <a:r>
              <a:rPr lang="en-US" altLang="zh-CN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ed away</a:t>
            </a:r>
            <a:endParaRPr lang="en-HK" sz="3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r>
              <a:rPr lang="en-HK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</a:t>
            </a:r>
            <a:endParaRPr lang="en-HK" sz="3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8" name="文字版面配置區 14">
            <a:extLst>
              <a:ext uri="{FF2B5EF4-FFF2-40B4-BE49-F238E27FC236}">
                <a16:creationId xmlns:a16="http://schemas.microsoft.com/office/drawing/2014/main" id="{7F054539-9B74-468F-7787-9E84BD512CC1}"/>
              </a:ext>
            </a:extLst>
          </p:cNvPr>
          <p:cNvSpPr txBox="1">
            <a:spLocks/>
          </p:cNvSpPr>
          <p:nvPr/>
        </p:nvSpPr>
        <p:spPr>
          <a:xfrm>
            <a:off x="925479" y="19035739"/>
            <a:ext cx="30704200" cy="638843"/>
          </a:xfrm>
          <a:prstGeom prst="rect">
            <a:avLst/>
          </a:prstGeom>
        </p:spPr>
        <p:txBody>
          <a:bodyPr/>
          <a:lstStyle>
            <a:lvl1pPr marL="1620203" indent="-1620203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15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10439" indent="-1350169" algn="l" defTabSz="2160270" rtl="0" eaLnBrk="1" latinLnBrk="0" hangingPunct="1">
              <a:spcBef>
                <a:spcPct val="20000"/>
              </a:spcBef>
              <a:buFont typeface="Arial"/>
              <a:buChar char="–"/>
              <a:defRPr sz="1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67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1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945" indent="-1080135" algn="l" defTabSz="2160270" rtl="0" eaLnBrk="1" latinLnBrk="0" hangingPunct="1">
              <a:spcBef>
                <a:spcPct val="20000"/>
              </a:spcBef>
              <a:buFont typeface="Arial"/>
              <a:buChar char="–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1215" indent="-1080135" algn="l" defTabSz="2160270" rtl="0" eaLnBrk="1" latinLnBrk="0" hangingPunct="1">
              <a:spcBef>
                <a:spcPct val="20000"/>
              </a:spcBef>
              <a:buFont typeface="Arial"/>
              <a:buChar char="»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8148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04175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202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36229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n-US" altLang="zh-HK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 		        	</a:t>
            </a:r>
          </a:p>
        </p:txBody>
      </p:sp>
      <p:sp>
        <p:nvSpPr>
          <p:cNvPr id="3003" name="矩形 3002">
            <a:extLst>
              <a:ext uri="{FF2B5EF4-FFF2-40B4-BE49-F238E27FC236}">
                <a16:creationId xmlns:a16="http://schemas.microsoft.com/office/drawing/2014/main" id="{0D42DF9C-9B68-6822-AF72-0FE38D77A456}"/>
              </a:ext>
            </a:extLst>
          </p:cNvPr>
          <p:cNvSpPr/>
          <p:nvPr/>
        </p:nvSpPr>
        <p:spPr>
          <a:xfrm>
            <a:off x="455481" y="32679959"/>
            <a:ext cx="18155841" cy="844027"/>
          </a:xfrm>
          <a:prstGeom prst="rect">
            <a:avLst/>
          </a:prstGeom>
          <a:gradFill>
            <a:gsLst>
              <a:gs pos="100000">
                <a:srgbClr val="A68137"/>
              </a:gs>
              <a:gs pos="0">
                <a:schemeClr val="bg1"/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ans-HK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Pre-solid-solid and </a:t>
            </a:r>
            <a:r>
              <a:rPr lang="en-US" altLang="zh-Hans-HK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premelting</a:t>
            </a:r>
            <a:r>
              <a:rPr lang="en-US" altLang="zh-Hans-HK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coexistence</a:t>
            </a:r>
          </a:p>
        </p:txBody>
      </p:sp>
      <p:grpSp>
        <p:nvGrpSpPr>
          <p:cNvPr id="1071" name="Group 325">
            <a:extLst>
              <a:ext uri="{FF2B5EF4-FFF2-40B4-BE49-F238E27FC236}">
                <a16:creationId xmlns:a16="http://schemas.microsoft.com/office/drawing/2014/main" id="{D12BD8E7-9AD4-C43C-279E-225CAFC61749}"/>
              </a:ext>
            </a:extLst>
          </p:cNvPr>
          <p:cNvGrpSpPr>
            <a:grpSpLocks noChangeAspect="1"/>
          </p:cNvGrpSpPr>
          <p:nvPr/>
        </p:nvGrpSpPr>
        <p:grpSpPr>
          <a:xfrm>
            <a:off x="731355" y="34044262"/>
            <a:ext cx="11803255" cy="3956075"/>
            <a:chOff x="486176" y="3261625"/>
            <a:chExt cx="9529770" cy="3218550"/>
          </a:xfrm>
        </p:grpSpPr>
        <p:pic>
          <p:nvPicPr>
            <p:cNvPr id="1072" name="Picture 327">
              <a:extLst>
                <a:ext uri="{FF2B5EF4-FFF2-40B4-BE49-F238E27FC236}">
                  <a16:creationId xmlns:a16="http://schemas.microsoft.com/office/drawing/2014/main" id="{6DFB675E-47EE-45DF-ED00-C243EF281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486176" y="3261625"/>
              <a:ext cx="2441658" cy="3193886"/>
            </a:xfrm>
            <a:prstGeom prst="rect">
              <a:avLst/>
            </a:prstGeom>
          </p:spPr>
        </p:pic>
        <p:pic>
          <p:nvPicPr>
            <p:cNvPr id="1073" name="Picture 328">
              <a:extLst>
                <a:ext uri="{FF2B5EF4-FFF2-40B4-BE49-F238E27FC236}">
                  <a16:creationId xmlns:a16="http://schemas.microsoft.com/office/drawing/2014/main" id="{AD636048-19BA-4C42-1557-AF8B1595C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5458024" y="3418328"/>
              <a:ext cx="4006496" cy="3037183"/>
            </a:xfrm>
            <a:prstGeom prst="rect">
              <a:avLst/>
            </a:prstGeom>
          </p:spPr>
        </p:pic>
        <p:pic>
          <p:nvPicPr>
            <p:cNvPr id="1074" name="Picture 329">
              <a:extLst>
                <a:ext uri="{FF2B5EF4-FFF2-40B4-BE49-F238E27FC236}">
                  <a16:creationId xmlns:a16="http://schemas.microsoft.com/office/drawing/2014/main" id="{9AFA99BD-09C3-DA79-5527-0ED8EBBB8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3004034" y="3261625"/>
              <a:ext cx="2453990" cy="3218550"/>
            </a:xfrm>
            <a:prstGeom prst="rect">
              <a:avLst/>
            </a:prstGeom>
          </p:spPr>
        </p:pic>
        <p:sp>
          <p:nvSpPr>
            <p:cNvPr id="1075" name="TextBox 330">
              <a:extLst>
                <a:ext uri="{FF2B5EF4-FFF2-40B4-BE49-F238E27FC236}">
                  <a16:creationId xmlns:a16="http://schemas.microsoft.com/office/drawing/2014/main" id="{4FA946C0-5C6B-4730-DC77-3538F0C42878}"/>
                </a:ext>
              </a:extLst>
            </p:cNvPr>
            <p:cNvSpPr txBox="1"/>
            <p:nvPr/>
          </p:nvSpPr>
          <p:spPr>
            <a:xfrm>
              <a:off x="518793" y="3280462"/>
              <a:ext cx="9497153" cy="375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HK" sz="2400" b="1" dirty="0">
                  <a:solidFill>
                    <a:schemeClr val="bg1"/>
                  </a:solidFill>
                </a:rPr>
                <a:t>A	              </a:t>
              </a:r>
              <a:r>
                <a:rPr lang="en-HK" sz="2400" b="1" dirty="0">
                  <a:solidFill>
                    <a:srgbClr val="000000"/>
                  </a:solidFill>
                </a:rPr>
                <a:t>B	                            </a:t>
              </a:r>
              <a:r>
                <a:rPr lang="en-HK" altLang="zh-CN" sz="2400" b="1" dirty="0">
                  <a:solidFill>
                    <a:srgbClr val="000000"/>
                  </a:solidFill>
                </a:rPr>
                <a:t>C</a:t>
              </a:r>
              <a:endParaRPr lang="en-HK" sz="2400" b="1" dirty="0">
                <a:solidFill>
                  <a:srgbClr val="00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76" name="TextBox 512">
                <a:extLst>
                  <a:ext uri="{FF2B5EF4-FFF2-40B4-BE49-F238E27FC236}">
                    <a16:creationId xmlns:a16="http://schemas.microsoft.com/office/drawing/2014/main" id="{E02A2560-D2F0-410F-E1CB-538CC6D04316}"/>
                  </a:ext>
                </a:extLst>
              </p:cNvPr>
              <p:cNvSpPr txBox="1"/>
              <p:nvPr/>
            </p:nvSpPr>
            <p:spPr>
              <a:xfrm>
                <a:off x="12218436" y="35920015"/>
                <a:ext cx="6296921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CN" sz="30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Double surface layers </a:t>
                </a:r>
                <a:r>
                  <a:rPr lang="en-US" altLang="zh-CN" sz="30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thermal equilibrium when 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1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Batang"/>
                        <a:cs typeface="Times New Roman" panose="02020603050405020304" pitchFamily="18" charset="0"/>
                      </a:rPr>
                      <m:t>△</m:t>
                    </m:r>
                    <m:r>
                      <a:rPr lang="en-US" sz="3000" b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Batang"/>
                        <a:cs typeface="Times New Roman" panose="02020603050405020304" pitchFamily="18" charset="0"/>
                      </a:rPr>
                      <m:t>□</m:t>
                    </m:r>
                    <m:r>
                      <a:rPr lang="en-US" sz="3000" b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altLang="zh-CN" sz="30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vapor) &amp; 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1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Batang"/>
                        <a:cs typeface="Times New Roman" panose="02020603050405020304" pitchFamily="18" charset="0"/>
                      </a:rPr>
                      <m:t>△</m:t>
                    </m:r>
                    <m:r>
                      <a:rPr lang="en-US" sz="3000" b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HK" altLang="zh-CN" sz="3000" b="1" i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liquid</m:t>
                    </m:r>
                    <m:r>
                      <a:rPr lang="en-US" sz="3000" b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altLang="zh-CN" sz="30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vapor) triple points are close. </a:t>
                </a:r>
              </a:p>
            </p:txBody>
          </p:sp>
        </mc:Choice>
        <mc:Fallback xmlns="">
          <p:sp>
            <p:nvSpPr>
              <p:cNvPr id="1076" name="TextBox 512">
                <a:extLst>
                  <a:ext uri="{FF2B5EF4-FFF2-40B4-BE49-F238E27FC236}">
                    <a16:creationId xmlns:a16="http://schemas.microsoft.com/office/drawing/2014/main" id="{E02A2560-D2F0-410F-E1CB-538CC6D043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8436" y="35920015"/>
                <a:ext cx="6296921" cy="1938992"/>
              </a:xfrm>
              <a:prstGeom prst="rect">
                <a:avLst/>
              </a:prstGeom>
              <a:blipFill>
                <a:blip r:embed="rId30"/>
                <a:stretch>
                  <a:fillRect l="-2227" t="-4088" r="-2323" b="-88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7" name="Rounded Rectangle 33">
            <a:extLst>
              <a:ext uri="{FF2B5EF4-FFF2-40B4-BE49-F238E27FC236}">
                <a16:creationId xmlns:a16="http://schemas.microsoft.com/office/drawing/2014/main" id="{A0487DAA-AD10-877A-5AD4-F5B7639DE4E7}"/>
              </a:ext>
            </a:extLst>
          </p:cNvPr>
          <p:cNvSpPr/>
          <p:nvPr/>
        </p:nvSpPr>
        <p:spPr>
          <a:xfrm>
            <a:off x="476263" y="32654353"/>
            <a:ext cx="18155842" cy="5509072"/>
          </a:xfrm>
          <a:prstGeom prst="rect">
            <a:avLst/>
          </a:prstGeom>
          <a:noFill/>
          <a:ln w="57150" cmpd="sng">
            <a:solidFill>
              <a:srgbClr val="A5CFFA"/>
            </a:solidFill>
            <a:round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AFF1F4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/>
              <a:cs typeface="Times New Roman"/>
            </a:endParaRPr>
          </a:p>
        </p:txBody>
      </p:sp>
      <p:cxnSp>
        <p:nvCxnSpPr>
          <p:cNvPr id="1078" name="Straight Connector 3214">
            <a:extLst>
              <a:ext uri="{FF2B5EF4-FFF2-40B4-BE49-F238E27FC236}">
                <a16:creationId xmlns:a16="http://schemas.microsoft.com/office/drawing/2014/main" id="{FA460DF5-939C-88C9-F920-1492E60A6A6B}"/>
              </a:ext>
            </a:extLst>
          </p:cNvPr>
          <p:cNvCxnSpPr>
            <a:cxnSpLocks/>
          </p:cNvCxnSpPr>
          <p:nvPr/>
        </p:nvCxnSpPr>
        <p:spPr>
          <a:xfrm>
            <a:off x="500834" y="33526304"/>
            <a:ext cx="18053608" cy="1"/>
          </a:xfrm>
          <a:prstGeom prst="line">
            <a:avLst/>
          </a:prstGeom>
          <a:noFill/>
          <a:ln w="57150" cmpd="sng">
            <a:solidFill>
              <a:srgbClr val="A5CFFA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AFF1F4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" name="TextBox 103">
            <a:extLst>
              <a:ext uri="{FF2B5EF4-FFF2-40B4-BE49-F238E27FC236}">
                <a16:creationId xmlns:a16="http://schemas.microsoft.com/office/drawing/2014/main" id="{98507961-3C6C-F8AE-FC3D-F2F4D76474AE}"/>
              </a:ext>
            </a:extLst>
          </p:cNvPr>
          <p:cNvSpPr txBox="1"/>
          <p:nvPr/>
        </p:nvSpPr>
        <p:spPr>
          <a:xfrm>
            <a:off x="16551598" y="5893046"/>
            <a:ext cx="5092195" cy="584775"/>
          </a:xfrm>
          <a:prstGeom prst="rect">
            <a:avLst/>
          </a:prstGeom>
          <a:solidFill>
            <a:schemeClr val="accent1">
              <a:alpha val="5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Hans-HK" sz="3200" b="1" dirty="0">
                <a:solidFill>
                  <a:srgbClr val="151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Pre-solid-solid transition: </a:t>
            </a:r>
            <a:endParaRPr lang="en-HK" altLang="zh-Hans-HK" sz="3200" dirty="0">
              <a:solidFill>
                <a:srgbClr val="1515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03">
            <a:extLst>
              <a:ext uri="{FF2B5EF4-FFF2-40B4-BE49-F238E27FC236}">
                <a16:creationId xmlns:a16="http://schemas.microsoft.com/office/drawing/2014/main" id="{E967738C-10AB-C2EB-F020-0379B39C7FA4}"/>
              </a:ext>
            </a:extLst>
          </p:cNvPr>
          <p:cNvSpPr txBox="1"/>
          <p:nvPr/>
        </p:nvSpPr>
        <p:spPr>
          <a:xfrm>
            <a:off x="22492036" y="5893046"/>
            <a:ext cx="8959249" cy="584775"/>
          </a:xfrm>
          <a:prstGeom prst="rect">
            <a:avLst/>
          </a:prstGeom>
          <a:solidFill>
            <a:schemeClr val="accent1">
              <a:alpha val="5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HK" altLang="zh-CN" sz="3200" b="1" dirty="0">
                <a:solidFill>
                  <a:srgbClr val="1515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Not trivial two-phase coexistence above </a:t>
            </a:r>
            <a:r>
              <a:rPr lang="en-HK" altLang="zh-CN" sz="3200" b="1" i="1" dirty="0" err="1">
                <a:solidFill>
                  <a:srgbClr val="1515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</a:t>
            </a:r>
            <a:r>
              <a:rPr lang="en-HK" altLang="zh-CN" sz="3200" b="1" baseline="-25000" dirty="0" err="1">
                <a:solidFill>
                  <a:srgbClr val="1515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ss</a:t>
            </a:r>
            <a:r>
              <a:rPr lang="en-US" altLang="zh-Hans-HK" sz="3200" b="1" dirty="0">
                <a:solidFill>
                  <a:srgbClr val="151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2" name="TextBox 103">
            <a:extLst>
              <a:ext uri="{FF2B5EF4-FFF2-40B4-BE49-F238E27FC236}">
                <a16:creationId xmlns:a16="http://schemas.microsoft.com/office/drawing/2014/main" id="{D6F063AE-2175-627E-ADE7-2216A35C7692}"/>
              </a:ext>
            </a:extLst>
          </p:cNvPr>
          <p:cNvSpPr txBox="1"/>
          <p:nvPr/>
        </p:nvSpPr>
        <p:spPr>
          <a:xfrm>
            <a:off x="16524680" y="14249293"/>
            <a:ext cx="2465884" cy="584775"/>
          </a:xfrm>
          <a:prstGeom prst="rect">
            <a:avLst/>
          </a:prstGeom>
          <a:solidFill>
            <a:schemeClr val="accent1">
              <a:alpha val="5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Hans-HK" sz="3200" b="1" dirty="0">
                <a:solidFill>
                  <a:srgbClr val="151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Mechanism:</a:t>
            </a:r>
            <a:endParaRPr lang="en-HK" altLang="zh-CN" sz="3200" b="1" baseline="-25000" dirty="0">
              <a:solidFill>
                <a:srgbClr val="1515FF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03301EA1-88BA-999D-A0A0-EF9245279BD4}"/>
              </a:ext>
            </a:extLst>
          </p:cNvPr>
          <p:cNvSpPr txBox="1"/>
          <p:nvPr/>
        </p:nvSpPr>
        <p:spPr>
          <a:xfrm>
            <a:off x="19343285" y="39844508"/>
            <a:ext cx="12519103" cy="204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ct val="130000"/>
              </a:lnSpc>
              <a:spcBef>
                <a:spcPts val="600"/>
              </a:spcBef>
            </a:pPr>
            <a:r>
              <a:rPr lang="en-HK" altLang="zh-HK" sz="30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Reference: </a:t>
            </a:r>
            <a:r>
              <a:rPr lang="en-HK" altLang="zh-HK" sz="3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 Wang*, B. Li*, M. Li*, Y. Han, Nature Physics 19, 700 (2023)</a:t>
            </a:r>
          </a:p>
          <a:p>
            <a:pPr marL="0" marR="0" lvl="0" indent="0" algn="l" defTabSz="2160270" rtl="0" eaLnBrk="1" fontAlgn="t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3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This work is supported by the Hong Kong Research Grants Council.</a:t>
            </a:r>
          </a:p>
          <a:p>
            <a:pPr marL="0" marR="0" lvl="0" indent="0" algn="l" defTabSz="2160270" rtl="0" eaLnBrk="1" fontAlgn="t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HK" sz="3000" dirty="0">
                <a:solidFill>
                  <a:srgbClr val="222222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(GRF-16302720, GRF-16305822, CRF-C6061-20G)</a:t>
            </a:r>
            <a:endParaRPr kumimoji="0" lang="en-US" altLang="zh-HK" sz="30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8" name="Rounded Rectangle 33">
            <a:extLst>
              <a:ext uri="{FF2B5EF4-FFF2-40B4-BE49-F238E27FC236}">
                <a16:creationId xmlns:a16="http://schemas.microsoft.com/office/drawing/2014/main" id="{7DD99A5A-254D-AE00-B6C9-23B5D18CB6F7}"/>
              </a:ext>
            </a:extLst>
          </p:cNvPr>
          <p:cNvSpPr/>
          <p:nvPr/>
        </p:nvSpPr>
        <p:spPr>
          <a:xfrm>
            <a:off x="444082" y="38486831"/>
            <a:ext cx="18216080" cy="3655629"/>
          </a:xfrm>
          <a:prstGeom prst="rect">
            <a:avLst/>
          </a:prstGeom>
          <a:noFill/>
          <a:ln w="57150" cmpd="sng">
            <a:solidFill>
              <a:srgbClr val="A5CFFA"/>
            </a:solidFill>
            <a:round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AFF1F4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/>
              <a:cs typeface="Times New Roman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2A08AFBB-E9FB-4D7F-F466-E5637B49BB14}"/>
              </a:ext>
            </a:extLst>
          </p:cNvPr>
          <p:cNvGrpSpPr/>
          <p:nvPr/>
        </p:nvGrpSpPr>
        <p:grpSpPr>
          <a:xfrm>
            <a:off x="16023825" y="15273200"/>
            <a:ext cx="6102507" cy="2318917"/>
            <a:chOff x="15805605" y="15540058"/>
            <a:chExt cx="6102507" cy="2318917"/>
          </a:xfrm>
        </p:grpSpPr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35985948"/>
                </p:ext>
              </p:extLst>
            </p:nvPr>
          </p:nvGraphicFramePr>
          <p:xfrm>
            <a:off x="15805605" y="17693875"/>
            <a:ext cx="114300" cy="165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1" imgW="114300" imgH="165100" progId="Equation.3">
                    <p:embed/>
                  </p:oleObj>
                </mc:Choice>
                <mc:Fallback>
                  <p:oleObj name="Equation" r:id="rId31" imgW="114300" imgH="165100" progId="Equation.3">
                    <p:embed/>
                    <p:pic>
                      <p:nvPicPr>
                        <p:cNvPr id="21" name="Object 20"/>
                        <p:cNvPicPr/>
                        <p:nvPr/>
                      </p:nvPicPr>
                      <p:blipFill>
                        <a:blip r:embed="rId32"/>
                        <a:stretch>
                          <a:fillRect/>
                        </a:stretch>
                      </p:blipFill>
                      <p:spPr>
                        <a:xfrm>
                          <a:off x="15805605" y="17693875"/>
                          <a:ext cx="114300" cy="165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7" name="TextBox 475">
              <a:extLst>
                <a:ext uri="{FF2B5EF4-FFF2-40B4-BE49-F238E27FC236}">
                  <a16:creationId xmlns:a16="http://schemas.microsoft.com/office/drawing/2014/main" id="{20FFA737-D9BB-40BD-C090-F606E06F7409}"/>
                </a:ext>
              </a:extLst>
            </p:cNvPr>
            <p:cNvSpPr txBox="1"/>
            <p:nvPr/>
          </p:nvSpPr>
          <p:spPr>
            <a:xfrm>
              <a:off x="18911878" y="15540058"/>
              <a:ext cx="2996234" cy="1699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liquid or vapor</a:t>
              </a:r>
            </a:p>
            <a:p>
              <a:pPr algn="ctr">
                <a:lnSpc>
                  <a:spcPct val="120000"/>
                </a:lnSpc>
              </a:pPr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ea typeface="Batang"/>
                  <a:cs typeface="Times New Roman" panose="02020603050405020304" pitchFamily="18" charset="0"/>
                </a:rPr>
                <a:t>□ lattice</a:t>
              </a:r>
            </a:p>
            <a:p>
              <a:pPr algn="ctr">
                <a:lnSpc>
                  <a:spcPct val="120000"/>
                </a:lnSpc>
              </a:pPr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ea typeface="Batang"/>
                  <a:cs typeface="Times New Roman" panose="02020603050405020304" pitchFamily="18" charset="0"/>
                </a:rPr>
                <a:t>△ </a:t>
              </a:r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lattice</a:t>
              </a:r>
            </a:p>
          </p:txBody>
        </p:sp>
        <p:sp>
          <p:nvSpPr>
            <p:cNvPr id="412" name="TextBox 462">
              <a:extLst>
                <a:ext uri="{FF2B5EF4-FFF2-40B4-BE49-F238E27FC236}">
                  <a16:creationId xmlns:a16="http://schemas.microsoft.com/office/drawing/2014/main" id="{D5B470A2-FB18-A077-831A-117BF0A1E4B3}"/>
                </a:ext>
              </a:extLst>
            </p:cNvPr>
            <p:cNvSpPr txBox="1"/>
            <p:nvPr/>
          </p:nvSpPr>
          <p:spPr>
            <a:xfrm>
              <a:off x="15919905" y="15836322"/>
              <a:ext cx="323191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liquid or vapor</a:t>
              </a:r>
            </a:p>
            <a:p>
              <a:pPr algn="ctr"/>
              <a:endParaRPr lang="en-US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ea typeface="Batang"/>
                  <a:cs typeface="Times New Roman" panose="02020603050405020304" pitchFamily="18" charset="0"/>
                </a:rPr>
                <a:t>△ </a:t>
              </a:r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lattice</a:t>
              </a:r>
            </a:p>
          </p:txBody>
        </p:sp>
        <p:cxnSp>
          <p:nvCxnSpPr>
            <p:cNvPr id="413" name="Straight Connector 464">
              <a:extLst>
                <a:ext uri="{FF2B5EF4-FFF2-40B4-BE49-F238E27FC236}">
                  <a16:creationId xmlns:a16="http://schemas.microsoft.com/office/drawing/2014/main" id="{32701103-2167-4A5D-EFE4-C9C7AC061A4C}"/>
                </a:ext>
              </a:extLst>
            </p:cNvPr>
            <p:cNvCxnSpPr>
              <a:cxnSpLocks/>
            </p:cNvCxnSpPr>
            <p:nvPr/>
          </p:nvCxnSpPr>
          <p:spPr>
            <a:xfrm>
              <a:off x="19234923" y="16114598"/>
              <a:ext cx="238725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65">
              <a:extLst>
                <a:ext uri="{FF2B5EF4-FFF2-40B4-BE49-F238E27FC236}">
                  <a16:creationId xmlns:a16="http://schemas.microsoft.com/office/drawing/2014/main" id="{3A4465AF-D229-510F-99EA-B3EA5A2636B7}"/>
                </a:ext>
              </a:extLst>
            </p:cNvPr>
            <p:cNvCxnSpPr>
              <a:cxnSpLocks/>
            </p:cNvCxnSpPr>
            <p:nvPr/>
          </p:nvCxnSpPr>
          <p:spPr>
            <a:xfrm>
              <a:off x="19179981" y="16655862"/>
              <a:ext cx="2436019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6" name="Right Arrow 16">
              <a:extLst>
                <a:ext uri="{FF2B5EF4-FFF2-40B4-BE49-F238E27FC236}">
                  <a16:creationId xmlns:a16="http://schemas.microsoft.com/office/drawing/2014/main" id="{1CA6CDBD-462A-C264-0820-5F71313DE542}"/>
                </a:ext>
              </a:extLst>
            </p:cNvPr>
            <p:cNvSpPr/>
            <p:nvPr/>
          </p:nvSpPr>
          <p:spPr>
            <a:xfrm>
              <a:off x="18699328" y="16317484"/>
              <a:ext cx="480718" cy="191280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2" name="Straight Connector 463">
              <a:extLst>
                <a:ext uri="{FF2B5EF4-FFF2-40B4-BE49-F238E27FC236}">
                  <a16:creationId xmlns:a16="http://schemas.microsoft.com/office/drawing/2014/main" id="{B6084358-FEF2-289E-023F-66AB8A993467}"/>
                </a:ext>
              </a:extLst>
            </p:cNvPr>
            <p:cNvCxnSpPr>
              <a:cxnSpLocks/>
            </p:cNvCxnSpPr>
            <p:nvPr/>
          </p:nvCxnSpPr>
          <p:spPr>
            <a:xfrm>
              <a:off x="16448480" y="16431222"/>
              <a:ext cx="2183624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TextBox 3213">
            <a:extLst>
              <a:ext uri="{FF2B5EF4-FFF2-40B4-BE49-F238E27FC236}">
                <a16:creationId xmlns:a16="http://schemas.microsoft.com/office/drawing/2014/main" id="{4D6F3639-448E-601F-7119-5E50080A784D}"/>
              </a:ext>
            </a:extLst>
          </p:cNvPr>
          <p:cNvSpPr txBox="1"/>
          <p:nvPr/>
        </p:nvSpPr>
        <p:spPr>
          <a:xfrm>
            <a:off x="732064" y="11341825"/>
            <a:ext cx="150304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result: a new phenomenon</a:t>
            </a:r>
            <a:endParaRPr lang="en-US" sz="4400" b="1" dirty="0">
              <a:solidFill>
                <a:srgbClr val="C00000"/>
              </a:solidFill>
            </a:endParaRPr>
          </a:p>
        </p:txBody>
      </p:sp>
      <p:cxnSp>
        <p:nvCxnSpPr>
          <p:cNvPr id="102" name="Straight Connector 3214">
            <a:extLst>
              <a:ext uri="{FF2B5EF4-FFF2-40B4-BE49-F238E27FC236}">
                <a16:creationId xmlns:a16="http://schemas.microsoft.com/office/drawing/2014/main" id="{1558AB30-F101-574A-4B8A-561B834000D3}"/>
              </a:ext>
            </a:extLst>
          </p:cNvPr>
          <p:cNvCxnSpPr>
            <a:cxnSpLocks/>
          </p:cNvCxnSpPr>
          <p:nvPr/>
        </p:nvCxnSpPr>
        <p:spPr>
          <a:xfrm>
            <a:off x="557038" y="12160646"/>
            <a:ext cx="15309242" cy="0"/>
          </a:xfrm>
          <a:prstGeom prst="line">
            <a:avLst/>
          </a:prstGeom>
          <a:noFill/>
          <a:ln w="57150" cmpd="sng">
            <a:solidFill>
              <a:srgbClr val="A5CFFA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AFF1F4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7" name="Straight Connector 3214">
            <a:extLst>
              <a:ext uri="{FF2B5EF4-FFF2-40B4-BE49-F238E27FC236}">
                <a16:creationId xmlns:a16="http://schemas.microsoft.com/office/drawing/2014/main" id="{DC7933E3-334A-D281-4BF0-678F5BFF84D2}"/>
              </a:ext>
            </a:extLst>
          </p:cNvPr>
          <p:cNvCxnSpPr>
            <a:cxnSpLocks/>
          </p:cNvCxnSpPr>
          <p:nvPr/>
        </p:nvCxnSpPr>
        <p:spPr>
          <a:xfrm>
            <a:off x="16227160" y="14071973"/>
            <a:ext cx="15442073" cy="0"/>
          </a:xfrm>
          <a:prstGeom prst="line">
            <a:avLst/>
          </a:prstGeom>
          <a:noFill/>
          <a:ln w="57150" cmpd="sng">
            <a:solidFill>
              <a:srgbClr val="A5CFFA"/>
            </a:solidFill>
            <a:prstDash val="dash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AFF1F4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0" name="Straight Connector 3214">
            <a:extLst>
              <a:ext uri="{FF2B5EF4-FFF2-40B4-BE49-F238E27FC236}">
                <a16:creationId xmlns:a16="http://schemas.microsoft.com/office/drawing/2014/main" id="{7807E82E-A849-87D8-D723-67541925A528}"/>
              </a:ext>
            </a:extLst>
          </p:cNvPr>
          <p:cNvCxnSpPr>
            <a:cxnSpLocks/>
          </p:cNvCxnSpPr>
          <p:nvPr/>
        </p:nvCxnSpPr>
        <p:spPr>
          <a:xfrm flipV="1">
            <a:off x="22114470" y="5825527"/>
            <a:ext cx="0" cy="8238139"/>
          </a:xfrm>
          <a:prstGeom prst="line">
            <a:avLst/>
          </a:prstGeom>
          <a:noFill/>
          <a:ln w="57150" cmpd="sng">
            <a:solidFill>
              <a:srgbClr val="A5CFFA"/>
            </a:solidFill>
            <a:prstDash val="dash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AFF1F4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17" name="组合 116">
            <a:extLst>
              <a:ext uri="{FF2B5EF4-FFF2-40B4-BE49-F238E27FC236}">
                <a16:creationId xmlns:a16="http://schemas.microsoft.com/office/drawing/2014/main" id="{3E9A2F5B-D0E9-E05E-5918-407609630A40}"/>
              </a:ext>
            </a:extLst>
          </p:cNvPr>
          <p:cNvGrpSpPr/>
          <p:nvPr/>
        </p:nvGrpSpPr>
        <p:grpSpPr>
          <a:xfrm>
            <a:off x="20183039" y="25064152"/>
            <a:ext cx="11378508" cy="7263418"/>
            <a:chOff x="19741458" y="20427752"/>
            <a:chExt cx="11378508" cy="7263418"/>
          </a:xfrm>
        </p:grpSpPr>
        <p:pic>
          <p:nvPicPr>
            <p:cNvPr id="1030" name="Picture 50">
              <a:extLst>
                <a:ext uri="{FF2B5EF4-FFF2-40B4-BE49-F238E27FC236}">
                  <a16:creationId xmlns:a16="http://schemas.microsoft.com/office/drawing/2014/main" id="{DBE0C06F-692B-6F84-5765-5D1414BDA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19741458" y="20427752"/>
              <a:ext cx="7799807" cy="7263418"/>
            </a:xfrm>
            <a:prstGeom prst="rect">
              <a:avLst/>
            </a:prstGeom>
          </p:spPr>
        </p:pic>
        <p:grpSp>
          <p:nvGrpSpPr>
            <p:cNvPr id="1031" name="组合 209">
              <a:extLst>
                <a:ext uri="{FF2B5EF4-FFF2-40B4-BE49-F238E27FC236}">
                  <a16:creationId xmlns:a16="http://schemas.microsoft.com/office/drawing/2014/main" id="{F3324416-6E05-0313-3234-141FC72BE8A1}"/>
                </a:ext>
              </a:extLst>
            </p:cNvPr>
            <p:cNvGrpSpPr/>
            <p:nvPr/>
          </p:nvGrpSpPr>
          <p:grpSpPr>
            <a:xfrm>
              <a:off x="27685980" y="24179693"/>
              <a:ext cx="3421817" cy="3457764"/>
              <a:chOff x="140480" y="3791872"/>
              <a:chExt cx="2880000" cy="2910255"/>
            </a:xfrm>
          </p:grpSpPr>
          <p:grpSp>
            <p:nvGrpSpPr>
              <p:cNvPr id="1056" name="组合 46">
                <a:extLst>
                  <a:ext uri="{FF2B5EF4-FFF2-40B4-BE49-F238E27FC236}">
                    <a16:creationId xmlns:a16="http://schemas.microsoft.com/office/drawing/2014/main" id="{CB6289E9-B385-F58D-4A7C-D829BB1D818B}"/>
                  </a:ext>
                </a:extLst>
              </p:cNvPr>
              <p:cNvGrpSpPr/>
              <p:nvPr/>
            </p:nvGrpSpPr>
            <p:grpSpPr>
              <a:xfrm>
                <a:off x="140480" y="3791872"/>
                <a:ext cx="2880000" cy="2910255"/>
                <a:chOff x="-2805920" y="3791872"/>
                <a:chExt cx="2880000" cy="2910255"/>
              </a:xfrm>
            </p:grpSpPr>
            <p:pic>
              <p:nvPicPr>
                <p:cNvPr id="1058" name="图片 47" descr="背景图案&#10;&#10;描述已自动生成">
                  <a:extLst>
                    <a:ext uri="{FF2B5EF4-FFF2-40B4-BE49-F238E27FC236}">
                      <a16:creationId xmlns:a16="http://schemas.microsoft.com/office/drawing/2014/main" id="{B37DE746-3BEA-D6F7-9A05-DA5F2EBE0B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4">
                  <a:extLst>
                    <a:ext uri="{BEBA8EAE-BF5A-486C-A8C5-ECC9F3942E4B}">
                      <a14:imgProps xmlns:a14="http://schemas.microsoft.com/office/drawing/2010/main">
                        <a14:imgLayer r:embed="rId35">
                          <a14:imgEffect>
                            <a14:sharpenSoften amount="20000"/>
                          </a14:imgEffect>
                          <a14:imgEffect>
                            <a14:brightnessContrast bright="17000" contrast="82000"/>
                          </a14:imgEffect>
                        </a14:imgLayer>
                      </a14:imgProps>
                    </a:ext>
                  </a:extLst>
                </a:blip>
                <a:srcRect b="9952"/>
                <a:stretch/>
              </p:blipFill>
              <p:spPr>
                <a:xfrm rot="10800000">
                  <a:off x="-2805920" y="3791872"/>
                  <a:ext cx="2880000" cy="2910255"/>
                </a:xfrm>
                <a:prstGeom prst="rect">
                  <a:avLst/>
                </a:prstGeom>
              </p:spPr>
            </p:pic>
            <p:sp>
              <p:nvSpPr>
                <p:cNvPr id="1059" name="文本框 50">
                  <a:extLst>
                    <a:ext uri="{FF2B5EF4-FFF2-40B4-BE49-F238E27FC236}">
                      <a16:creationId xmlns:a16="http://schemas.microsoft.com/office/drawing/2014/main" id="{B9DD88FF-DC40-C6BE-E86F-B24A8E93CB00}"/>
                    </a:ext>
                  </a:extLst>
                </p:cNvPr>
                <p:cNvSpPr txBox="1"/>
                <p:nvPr/>
              </p:nvSpPr>
              <p:spPr>
                <a:xfrm>
                  <a:off x="-1394050" y="5934266"/>
                  <a:ext cx="95019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000" b="1" dirty="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20° GB</a:t>
                  </a:r>
                  <a:r>
                    <a:rPr lang="en-US" altLang="zh-CN" sz="2000" b="1" dirty="0">
                      <a:solidFill>
                        <a:srgbClr val="FFFF00"/>
                      </a:solidFill>
                      <a:highlight>
                        <a:srgbClr val="FF0000"/>
                      </a:highligh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</a:t>
                  </a:r>
                  <a:endParaRPr lang="zh-CN" altLang="en-US" sz="2000" b="1" dirty="0">
                    <a:solidFill>
                      <a:srgbClr val="FFFF00"/>
                    </a:solidFill>
                    <a:highlight>
                      <a:srgbClr val="FF00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057" name="平行四边形 146">
                <a:extLst>
                  <a:ext uri="{FF2B5EF4-FFF2-40B4-BE49-F238E27FC236}">
                    <a16:creationId xmlns:a16="http://schemas.microsoft.com/office/drawing/2014/main" id="{407BEFE6-053E-52DC-0078-CFB0BDA187FF}"/>
                  </a:ext>
                </a:extLst>
              </p:cNvPr>
              <p:cNvSpPr/>
              <p:nvPr/>
            </p:nvSpPr>
            <p:spPr>
              <a:xfrm rot="2431286" flipV="1">
                <a:off x="1419717" y="4940535"/>
                <a:ext cx="781945" cy="547598"/>
              </a:xfrm>
              <a:prstGeom prst="parallelogram">
                <a:avLst>
                  <a:gd name="adj" fmla="val 19302"/>
                </a:avLst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1032" name="直接连接符 212">
              <a:extLst>
                <a:ext uri="{FF2B5EF4-FFF2-40B4-BE49-F238E27FC236}">
                  <a16:creationId xmlns:a16="http://schemas.microsoft.com/office/drawing/2014/main" id="{D549DD47-FDF8-D222-713C-27CDDF70D1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818209" y="26532963"/>
              <a:ext cx="26480" cy="1016724"/>
            </a:xfrm>
            <a:prstGeom prst="line">
              <a:avLst/>
            </a:prstGeom>
            <a:ln w="254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34" name="组合 91">
              <a:extLst>
                <a:ext uri="{FF2B5EF4-FFF2-40B4-BE49-F238E27FC236}">
                  <a16:creationId xmlns:a16="http://schemas.microsoft.com/office/drawing/2014/main" id="{82BABA55-2C56-8619-B5F9-74ECE2818AB3}"/>
                </a:ext>
              </a:extLst>
            </p:cNvPr>
            <p:cNvGrpSpPr/>
            <p:nvPr/>
          </p:nvGrpSpPr>
          <p:grpSpPr>
            <a:xfrm>
              <a:off x="27698149" y="20617074"/>
              <a:ext cx="3421817" cy="3457760"/>
              <a:chOff x="3060253" y="865349"/>
              <a:chExt cx="2880000" cy="2910252"/>
            </a:xfrm>
          </p:grpSpPr>
          <p:pic>
            <p:nvPicPr>
              <p:cNvPr id="1051" name="图片 94" descr="背景图案&#10;&#10;描述已自动生成">
                <a:extLst>
                  <a:ext uri="{FF2B5EF4-FFF2-40B4-BE49-F238E27FC236}">
                    <a16:creationId xmlns:a16="http://schemas.microsoft.com/office/drawing/2014/main" id="{E1FC2EF0-DC8C-CB3E-A999-166D67898F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6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rightnessContrast bright="25000" contrast="70000"/>
                        </a14:imgEffect>
                      </a14:imgLayer>
                    </a14:imgProps>
                  </a:ext>
                </a:extLst>
              </a:blip>
              <a:srcRect l="19962" r="33991"/>
              <a:stretch/>
            </p:blipFill>
            <p:spPr>
              <a:xfrm rot="5400000">
                <a:off x="3045127" y="880475"/>
                <a:ext cx="2910252" cy="2880000"/>
              </a:xfrm>
              <a:prstGeom prst="rect">
                <a:avLst/>
              </a:prstGeom>
            </p:spPr>
          </p:pic>
          <p:sp>
            <p:nvSpPr>
              <p:cNvPr id="1054" name="文本框 97">
                <a:extLst>
                  <a:ext uri="{FF2B5EF4-FFF2-40B4-BE49-F238E27FC236}">
                    <a16:creationId xmlns:a16="http://schemas.microsoft.com/office/drawing/2014/main" id="{520F32DB-2F0C-EE0E-9930-DA90C8CCF09A}"/>
                  </a:ext>
                </a:extLst>
              </p:cNvPr>
              <p:cNvSpPr txBox="1"/>
              <p:nvPr/>
            </p:nvSpPr>
            <p:spPr>
              <a:xfrm>
                <a:off x="4296426" y="2757275"/>
                <a:ext cx="102740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30° GB</a:t>
                </a:r>
                <a:r>
                  <a:rPr lang="en-US" altLang="zh-CN" sz="2000" b="1" dirty="0">
                    <a:solidFill>
                      <a:srgbClr val="FFFF00"/>
                    </a:solidFill>
                    <a:highlight>
                      <a:srgbClr val="FF00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endParaRPr lang="zh-CN" altLang="en-US" sz="2000" b="1" dirty="0">
                  <a:solidFill>
                    <a:srgbClr val="FFFF00"/>
                  </a:solidFill>
                  <a:highlight>
                    <a:srgbClr val="FF00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35" name="矩形 108">
              <a:extLst>
                <a:ext uri="{FF2B5EF4-FFF2-40B4-BE49-F238E27FC236}">
                  <a16:creationId xmlns:a16="http://schemas.microsoft.com/office/drawing/2014/main" id="{C4530B1B-375C-AE09-9905-BBD1DCED745E}"/>
                </a:ext>
              </a:extLst>
            </p:cNvPr>
            <p:cNvSpPr/>
            <p:nvPr/>
          </p:nvSpPr>
          <p:spPr>
            <a:xfrm rot="1731913">
              <a:off x="28815719" y="21696336"/>
              <a:ext cx="1063978" cy="598447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36" name="直接连接符 158">
              <a:extLst>
                <a:ext uri="{FF2B5EF4-FFF2-40B4-BE49-F238E27FC236}">
                  <a16:creationId xmlns:a16="http://schemas.microsoft.com/office/drawing/2014/main" id="{9DD05DE0-DDAD-D20A-971F-1A2739C011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83812" y="22532682"/>
              <a:ext cx="246225" cy="1527522"/>
            </a:xfrm>
            <a:prstGeom prst="line">
              <a:avLst/>
            </a:prstGeom>
            <a:ln w="254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8" name="TextBox 56">
              <a:extLst>
                <a:ext uri="{FF2B5EF4-FFF2-40B4-BE49-F238E27FC236}">
                  <a16:creationId xmlns:a16="http://schemas.microsoft.com/office/drawing/2014/main" id="{E3FFB8B3-8D7B-5892-FAF4-9B8EDD2A666A}"/>
                </a:ext>
              </a:extLst>
            </p:cNvPr>
            <p:cNvSpPr txBox="1"/>
            <p:nvPr/>
          </p:nvSpPr>
          <p:spPr>
            <a:xfrm>
              <a:off x="29159461" y="25416752"/>
              <a:ext cx="1511881" cy="767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Hans-HK" sz="1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rhombic lattice </a:t>
              </a:r>
              <a:endParaRPr lang="en-HK" dirty="0">
                <a:solidFill>
                  <a:schemeClr val="bg1"/>
                </a:solidFill>
              </a:endParaRPr>
            </a:p>
          </p:txBody>
        </p:sp>
        <p:sp>
          <p:nvSpPr>
            <p:cNvPr id="1039" name="TextBox 57">
              <a:extLst>
                <a:ext uri="{FF2B5EF4-FFF2-40B4-BE49-F238E27FC236}">
                  <a16:creationId xmlns:a16="http://schemas.microsoft.com/office/drawing/2014/main" id="{19132427-382F-9B47-A74D-D8D7B4F939DB}"/>
                </a:ext>
              </a:extLst>
            </p:cNvPr>
            <p:cNvSpPr txBox="1"/>
            <p:nvPr/>
          </p:nvSpPr>
          <p:spPr>
            <a:xfrm>
              <a:off x="28847916" y="21542570"/>
              <a:ext cx="1220690" cy="767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4</a:t>
              </a:r>
              <a:r>
                <a:rPr lang="en-US" sz="1800" dirty="0">
                  <a:solidFill>
                    <a:schemeClr val="bg1"/>
                  </a:solidFill>
                  <a:latin typeface="Batang"/>
                  <a:ea typeface="Batang"/>
                </a:rPr>
                <a:t>□</a:t>
              </a:r>
              <a:endParaRPr lang="en-US" sz="1800" dirty="0">
                <a:solidFill>
                  <a:schemeClr val="bg1"/>
                </a:solidFill>
              </a:endParaRPr>
            </a:p>
            <a:p>
              <a:r>
                <a:rPr lang="en-US" altLang="zh-Hans-HK" sz="1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lattice </a:t>
              </a:r>
              <a:endParaRPr lang="en-HK" dirty="0">
                <a:solidFill>
                  <a:schemeClr val="bg1"/>
                </a:solidFill>
              </a:endParaRPr>
            </a:p>
          </p:txBody>
        </p:sp>
        <p:sp>
          <p:nvSpPr>
            <p:cNvPr id="1040" name="TextBox 58">
              <a:extLst>
                <a:ext uri="{FF2B5EF4-FFF2-40B4-BE49-F238E27FC236}">
                  <a16:creationId xmlns:a16="http://schemas.microsoft.com/office/drawing/2014/main" id="{CE293E62-2C6E-AE0A-F704-F971492461AF}"/>
                </a:ext>
              </a:extLst>
            </p:cNvPr>
            <p:cNvSpPr txBox="1"/>
            <p:nvPr/>
          </p:nvSpPr>
          <p:spPr>
            <a:xfrm>
              <a:off x="29208868" y="27116922"/>
              <a:ext cx="1409515" cy="4124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FFFF00"/>
                  </a:solidFill>
                </a:rPr>
                <a:t>4</a:t>
              </a:r>
              <a:r>
                <a:rPr lang="en-US" sz="2000" dirty="0">
                  <a:solidFill>
                    <a:srgbClr val="FFFF00"/>
                  </a:solidFill>
                  <a:latin typeface="Batang"/>
                  <a:ea typeface="Batang"/>
                  <a:cs typeface="Times New Roman" panose="02020603050405020304" pitchFamily="18" charset="0"/>
                </a:rPr>
                <a:t>△    </a:t>
              </a:r>
              <a:r>
                <a:rPr lang="en-US" sz="2000" dirty="0">
                  <a:solidFill>
                    <a:srgbClr val="FFFF00"/>
                  </a:solidFill>
                </a:rPr>
                <a:t>4</a:t>
              </a:r>
              <a:r>
                <a:rPr lang="en-US" sz="2000" dirty="0">
                  <a:solidFill>
                    <a:srgbClr val="FFFF00"/>
                  </a:solidFill>
                  <a:latin typeface="Batang"/>
                  <a:ea typeface="Batang"/>
                  <a:cs typeface="Times New Roman" panose="02020603050405020304" pitchFamily="18" charset="0"/>
                </a:rPr>
                <a:t>△</a:t>
              </a:r>
              <a:endParaRPr lang="en-HK" sz="2000" dirty="0"/>
            </a:p>
          </p:txBody>
        </p:sp>
        <p:sp>
          <p:nvSpPr>
            <p:cNvPr id="1042" name="TextBox 59">
              <a:extLst>
                <a:ext uri="{FF2B5EF4-FFF2-40B4-BE49-F238E27FC236}">
                  <a16:creationId xmlns:a16="http://schemas.microsoft.com/office/drawing/2014/main" id="{C7EDD7B3-9DEF-7B48-2F0B-05820CFBBA8E}"/>
                </a:ext>
              </a:extLst>
            </p:cNvPr>
            <p:cNvSpPr txBox="1"/>
            <p:nvPr/>
          </p:nvSpPr>
          <p:spPr>
            <a:xfrm>
              <a:off x="29527420" y="20971226"/>
              <a:ext cx="1002190" cy="5119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K" sz="2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liquid</a:t>
              </a:r>
            </a:p>
          </p:txBody>
        </p:sp>
        <p:sp>
          <p:nvSpPr>
            <p:cNvPr id="1043" name="TextBox 79">
              <a:extLst>
                <a:ext uri="{FF2B5EF4-FFF2-40B4-BE49-F238E27FC236}">
                  <a16:creationId xmlns:a16="http://schemas.microsoft.com/office/drawing/2014/main" id="{64C40F58-6101-9590-91A1-1FB9F6EB15F1}"/>
                </a:ext>
              </a:extLst>
            </p:cNvPr>
            <p:cNvSpPr txBox="1"/>
            <p:nvPr/>
          </p:nvSpPr>
          <p:spPr>
            <a:xfrm>
              <a:off x="28880447" y="23522362"/>
              <a:ext cx="164916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FFFF00"/>
                  </a:solidFill>
                </a:rPr>
                <a:t>4</a:t>
              </a:r>
              <a:r>
                <a:rPr lang="en-US" sz="2000" dirty="0">
                  <a:solidFill>
                    <a:srgbClr val="FFFF00"/>
                  </a:solidFill>
                  <a:latin typeface="Batang"/>
                  <a:ea typeface="Batang"/>
                  <a:cs typeface="Times New Roman" panose="02020603050405020304" pitchFamily="18" charset="0"/>
                </a:rPr>
                <a:t>△     </a:t>
              </a:r>
              <a:r>
                <a:rPr lang="en-US" sz="2000" dirty="0">
                  <a:solidFill>
                    <a:srgbClr val="FFFF00"/>
                  </a:solidFill>
                </a:rPr>
                <a:t>4</a:t>
              </a:r>
              <a:r>
                <a:rPr lang="en-US" sz="2000" dirty="0">
                  <a:solidFill>
                    <a:srgbClr val="FFFF00"/>
                  </a:solidFill>
                  <a:latin typeface="Batang"/>
                  <a:ea typeface="Batang"/>
                  <a:cs typeface="Times New Roman" panose="02020603050405020304" pitchFamily="18" charset="0"/>
                </a:rPr>
                <a:t>△</a:t>
              </a:r>
              <a:endParaRPr lang="en-HK" sz="2000" dirty="0"/>
            </a:p>
          </p:txBody>
        </p:sp>
        <p:sp>
          <p:nvSpPr>
            <p:cNvPr id="114" name="TextBox 62">
              <a:extLst>
                <a:ext uri="{FF2B5EF4-FFF2-40B4-BE49-F238E27FC236}">
                  <a16:creationId xmlns:a16="http://schemas.microsoft.com/office/drawing/2014/main" id="{711FC5C3-F4AA-13FA-A18A-725676804CB0}"/>
                </a:ext>
              </a:extLst>
            </p:cNvPr>
            <p:cNvSpPr txBox="1"/>
            <p:nvPr/>
          </p:nvSpPr>
          <p:spPr>
            <a:xfrm>
              <a:off x="19886116" y="24158125"/>
              <a:ext cx="82307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K" sz="2000" b="1" dirty="0">
                  <a:solidFill>
                    <a:srgbClr val="0070C0"/>
                  </a:solidFill>
                </a:rPr>
                <a:t>C	                              D		                        F</a:t>
              </a:r>
            </a:p>
          </p:txBody>
        </p:sp>
        <p:sp>
          <p:nvSpPr>
            <p:cNvPr id="116" name="TextBox 61">
              <a:extLst>
                <a:ext uri="{FF2B5EF4-FFF2-40B4-BE49-F238E27FC236}">
                  <a16:creationId xmlns:a16="http://schemas.microsoft.com/office/drawing/2014/main" id="{2B0262E2-A6CF-C92B-715E-0719C2398106}"/>
                </a:ext>
              </a:extLst>
            </p:cNvPr>
            <p:cNvSpPr txBox="1"/>
            <p:nvPr/>
          </p:nvSpPr>
          <p:spPr>
            <a:xfrm>
              <a:off x="19883969" y="20630129"/>
              <a:ext cx="93503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HK" sz="2000" b="1" dirty="0">
                  <a:solidFill>
                    <a:srgbClr val="0070C0"/>
                  </a:solidFill>
                </a:rPr>
                <a:t>A   	                              B		                        E</a:t>
              </a:r>
            </a:p>
          </p:txBody>
        </p:sp>
      </p:grpSp>
      <p:grpSp>
        <p:nvGrpSpPr>
          <p:cNvPr id="2992" name="组合 2991">
            <a:extLst>
              <a:ext uri="{FF2B5EF4-FFF2-40B4-BE49-F238E27FC236}">
                <a16:creationId xmlns:a16="http://schemas.microsoft.com/office/drawing/2014/main" id="{658CEBAD-5B91-E449-4E3B-431D838E6CD1}"/>
              </a:ext>
            </a:extLst>
          </p:cNvPr>
          <p:cNvGrpSpPr>
            <a:grpSpLocks noChangeAspect="1"/>
          </p:cNvGrpSpPr>
          <p:nvPr/>
        </p:nvGrpSpPr>
        <p:grpSpPr>
          <a:xfrm>
            <a:off x="27516410" y="20031270"/>
            <a:ext cx="3923748" cy="3580993"/>
            <a:chOff x="17745417" y="7891081"/>
            <a:chExt cx="5127437" cy="4328342"/>
          </a:xfrm>
        </p:grpSpPr>
        <p:pic>
          <p:nvPicPr>
            <p:cNvPr id="2993" name="图片 2992">
              <a:extLst>
                <a:ext uri="{FF2B5EF4-FFF2-40B4-BE49-F238E27FC236}">
                  <a16:creationId xmlns:a16="http://schemas.microsoft.com/office/drawing/2014/main" id="{D58D0795-677E-CCB4-7511-DE8D16841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rcRect/>
            <a:stretch/>
          </p:blipFill>
          <p:spPr>
            <a:xfrm>
              <a:off x="17869063" y="7891081"/>
              <a:ext cx="5003791" cy="4195978"/>
            </a:xfrm>
            <a:prstGeom prst="rect">
              <a:avLst/>
            </a:prstGeom>
          </p:spPr>
        </p:pic>
        <p:sp>
          <p:nvSpPr>
            <p:cNvPr id="2995" name="矩形 2994">
              <a:extLst>
                <a:ext uri="{FF2B5EF4-FFF2-40B4-BE49-F238E27FC236}">
                  <a16:creationId xmlns:a16="http://schemas.microsoft.com/office/drawing/2014/main" id="{E4173522-9AF8-26EB-33BC-DF56AC4C78A1}"/>
                </a:ext>
              </a:extLst>
            </p:cNvPr>
            <p:cNvSpPr/>
            <p:nvPr/>
          </p:nvSpPr>
          <p:spPr>
            <a:xfrm>
              <a:off x="19837400" y="11607799"/>
              <a:ext cx="1702574" cy="4999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96" name="文本框 2995">
                  <a:extLst>
                    <a:ext uri="{FF2B5EF4-FFF2-40B4-BE49-F238E27FC236}">
                      <a16:creationId xmlns:a16="http://schemas.microsoft.com/office/drawing/2014/main" id="{540DF2D3-247A-86C9-8C61-C254719C73AA}"/>
                    </a:ext>
                  </a:extLst>
                </p:cNvPr>
                <p:cNvSpPr txBox="1"/>
                <p:nvPr/>
              </p:nvSpPr>
              <p:spPr>
                <a:xfrm>
                  <a:off x="19695181" y="11565398"/>
                  <a:ext cx="2364570" cy="6540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  <m:r>
                              <a:rPr lang="en-US" altLang="zh-CN" sz="28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8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altLang="zh-CN" sz="2800" b="1" i="0" smtClean="0">
                                <a:latin typeface="Cambria Math" panose="02040503050406030204" pitchFamily="18" charset="0"/>
                              </a:rPr>
                              <m:t>𝐬𝐬</m:t>
                            </m:r>
                          </m:sub>
                        </m:sSub>
                        <m:r>
                          <a:rPr lang="en-US" altLang="zh-CN" sz="28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800" b="1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8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  <m:r>
                          <a:rPr lang="en-US" altLang="zh-CN" sz="2800" b="1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𝐂</m:t>
                        </m:r>
                        <m:r>
                          <a:rPr lang="en-US" altLang="zh-CN" sz="2800" b="1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996" name="文本框 2995">
                  <a:extLst>
                    <a:ext uri="{FF2B5EF4-FFF2-40B4-BE49-F238E27FC236}">
                      <a16:creationId xmlns:a16="http://schemas.microsoft.com/office/drawing/2014/main" id="{540DF2D3-247A-86C9-8C61-C254719C73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95181" y="11565398"/>
                  <a:ext cx="2364570" cy="654025"/>
                </a:xfrm>
                <a:prstGeom prst="rect">
                  <a:avLst/>
                </a:prstGeom>
                <a:blipFill>
                  <a:blip r:embed="rId39"/>
                  <a:stretch>
                    <a:fillRect r="-538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97" name="矩形 2996">
              <a:extLst>
                <a:ext uri="{FF2B5EF4-FFF2-40B4-BE49-F238E27FC236}">
                  <a16:creationId xmlns:a16="http://schemas.microsoft.com/office/drawing/2014/main" id="{7E86BD7A-545B-5C87-E227-726FAD2526EF}"/>
                </a:ext>
              </a:extLst>
            </p:cNvPr>
            <p:cNvSpPr/>
            <p:nvPr/>
          </p:nvSpPr>
          <p:spPr>
            <a:xfrm>
              <a:off x="17830864" y="9076631"/>
              <a:ext cx="457768" cy="9690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98" name="文本框 2997">
                  <a:extLst>
                    <a:ext uri="{FF2B5EF4-FFF2-40B4-BE49-F238E27FC236}">
                      <a16:creationId xmlns:a16="http://schemas.microsoft.com/office/drawing/2014/main" id="{484BC4B7-346C-1FFB-5E23-AD7F67621294}"/>
                    </a:ext>
                  </a:extLst>
                </p:cNvPr>
                <p:cNvSpPr txBox="1"/>
                <p:nvPr/>
              </p:nvSpPr>
              <p:spPr>
                <a:xfrm rot="16200000">
                  <a:off x="17550880" y="9443821"/>
                  <a:ext cx="904451" cy="5153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𝒍</m:t>
                        </m:r>
                        <m:r>
                          <a:rPr lang="en-US" altLang="zh-CN" sz="2800" b="1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l-GR" altLang="zh-CN" sz="2800" b="1" i="1" smtClean="0">
                            <a:latin typeface="Cambria Math" panose="02040503050406030204" pitchFamily="18" charset="0"/>
                          </a:rPr>
                          <m:t>𝝈</m:t>
                        </m:r>
                        <m:r>
                          <a:rPr lang="en-US" altLang="zh-CN" sz="28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2800" b="1" dirty="0"/>
                </a:p>
              </p:txBody>
            </p:sp>
          </mc:Choice>
          <mc:Fallback xmlns="">
            <p:sp>
              <p:nvSpPr>
                <p:cNvPr id="2998" name="文本框 2997">
                  <a:extLst>
                    <a:ext uri="{FF2B5EF4-FFF2-40B4-BE49-F238E27FC236}">
                      <a16:creationId xmlns:a16="http://schemas.microsoft.com/office/drawing/2014/main" id="{484BC4B7-346C-1FFB-5E23-AD7F676212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17550880" y="9443821"/>
                  <a:ext cx="904451" cy="515377"/>
                </a:xfrm>
                <a:prstGeom prst="rect">
                  <a:avLst/>
                </a:prstGeom>
                <a:blipFill>
                  <a:blip r:embed="rId40"/>
                  <a:stretch>
                    <a:fillRect r="-615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3" name="组合 202">
            <a:extLst>
              <a:ext uri="{FF2B5EF4-FFF2-40B4-BE49-F238E27FC236}">
                <a16:creationId xmlns:a16="http://schemas.microsoft.com/office/drawing/2014/main" id="{69D20D07-D5A4-BDFF-8B16-82996BF3AE1A}"/>
              </a:ext>
            </a:extLst>
          </p:cNvPr>
          <p:cNvGrpSpPr>
            <a:grpSpLocks noChangeAspect="1"/>
          </p:cNvGrpSpPr>
          <p:nvPr/>
        </p:nvGrpSpPr>
        <p:grpSpPr>
          <a:xfrm>
            <a:off x="23198869" y="19653508"/>
            <a:ext cx="4327582" cy="2366647"/>
            <a:chOff x="9903758" y="-23273"/>
            <a:chExt cx="6935930" cy="4191987"/>
          </a:xfrm>
        </p:grpSpPr>
        <p:grpSp>
          <p:nvGrpSpPr>
            <p:cNvPr id="204" name="组合 203">
              <a:extLst>
                <a:ext uri="{FF2B5EF4-FFF2-40B4-BE49-F238E27FC236}">
                  <a16:creationId xmlns:a16="http://schemas.microsoft.com/office/drawing/2014/main" id="{D89F84EF-0ECA-3934-D694-C4AD2E946E25}"/>
                </a:ext>
              </a:extLst>
            </p:cNvPr>
            <p:cNvGrpSpPr/>
            <p:nvPr/>
          </p:nvGrpSpPr>
          <p:grpSpPr>
            <a:xfrm>
              <a:off x="9903758" y="-23273"/>
              <a:ext cx="6935930" cy="4191987"/>
              <a:chOff x="3673877" y="6816202"/>
              <a:chExt cx="5908160" cy="3570816"/>
            </a:xfrm>
          </p:grpSpPr>
          <p:pic>
            <p:nvPicPr>
              <p:cNvPr id="206" name="图片 205">
                <a:extLst>
                  <a:ext uri="{FF2B5EF4-FFF2-40B4-BE49-F238E27FC236}">
                    <a16:creationId xmlns:a16="http://schemas.microsoft.com/office/drawing/2014/main" id="{04CBAB3B-005C-C408-0849-19D18F9FF8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/>
              <a:srcRect/>
              <a:stretch/>
            </p:blipFill>
            <p:spPr>
              <a:xfrm>
                <a:off x="3673877" y="6816202"/>
                <a:ext cx="5908160" cy="3570816"/>
              </a:xfrm>
              <a:prstGeom prst="rect">
                <a:avLst/>
              </a:prstGeom>
            </p:spPr>
          </p:pic>
          <p:sp>
            <p:nvSpPr>
              <p:cNvPr id="207" name="文本框 206">
                <a:extLst>
                  <a:ext uri="{FF2B5EF4-FFF2-40B4-BE49-F238E27FC236}">
                    <a16:creationId xmlns:a16="http://schemas.microsoft.com/office/drawing/2014/main" id="{D693ADBB-087B-FED3-1A2B-FCF35A34B727}"/>
                  </a:ext>
                </a:extLst>
              </p:cNvPr>
              <p:cNvSpPr txBox="1"/>
              <p:nvPr/>
            </p:nvSpPr>
            <p:spPr>
              <a:xfrm>
                <a:off x="6739895" y="8188798"/>
                <a:ext cx="1305698" cy="789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4△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cxnSp>
            <p:nvCxnSpPr>
              <p:cNvPr id="208" name="直接连接符 207">
                <a:extLst>
                  <a:ext uri="{FF2B5EF4-FFF2-40B4-BE49-F238E27FC236}">
                    <a16:creationId xmlns:a16="http://schemas.microsoft.com/office/drawing/2014/main" id="{D8E06CF7-3A87-E914-1D23-82E3926AD9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92718" y="7960245"/>
                <a:ext cx="40291" cy="1007816"/>
              </a:xfrm>
              <a:prstGeom prst="line">
                <a:avLst/>
              </a:prstGeom>
              <a:ln w="76200">
                <a:solidFill>
                  <a:schemeClr val="tx1">
                    <a:alpha val="6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5" name="文本框 204">
                  <a:extLst>
                    <a:ext uri="{FF2B5EF4-FFF2-40B4-BE49-F238E27FC236}">
                      <a16:creationId xmlns:a16="http://schemas.microsoft.com/office/drawing/2014/main" id="{86C1677E-9A4A-9C76-F75B-343B4E858F86}"/>
                    </a:ext>
                  </a:extLst>
                </p:cNvPr>
                <p:cNvSpPr txBox="1"/>
                <p:nvPr/>
              </p:nvSpPr>
              <p:spPr>
                <a:xfrm>
                  <a:off x="12783282" y="544559"/>
                  <a:ext cx="313311" cy="8469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zh-CN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𝒚</m:t>
                            </m:r>
                          </m:e>
                          <m:sub>
                            <m:r>
                              <a:rPr kumimoji="0" lang="en-US" altLang="zh-CN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𝟎</m:t>
                            </m:r>
                          </m:sub>
                        </m:sSub>
                      </m:oMath>
                    </m:oMathPara>
                  </a14:m>
                  <a:endParaRPr kumimoji="0" lang="zh-CN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5" name="文本框 204">
                  <a:extLst>
                    <a:ext uri="{FF2B5EF4-FFF2-40B4-BE49-F238E27FC236}">
                      <a16:creationId xmlns:a16="http://schemas.microsoft.com/office/drawing/2014/main" id="{86C1677E-9A4A-9C76-F75B-343B4E858F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83282" y="544559"/>
                  <a:ext cx="313311" cy="846927"/>
                </a:xfrm>
                <a:prstGeom prst="rect">
                  <a:avLst/>
                </a:prstGeom>
                <a:blipFill>
                  <a:blip r:embed="rId42"/>
                  <a:stretch>
                    <a:fillRect r="-12812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9" name="组合 208">
            <a:extLst>
              <a:ext uri="{FF2B5EF4-FFF2-40B4-BE49-F238E27FC236}">
                <a16:creationId xmlns:a16="http://schemas.microsoft.com/office/drawing/2014/main" id="{C666E441-024A-F8C4-657E-D5E08E70627A}"/>
              </a:ext>
            </a:extLst>
          </p:cNvPr>
          <p:cNvGrpSpPr/>
          <p:nvPr/>
        </p:nvGrpSpPr>
        <p:grpSpPr>
          <a:xfrm>
            <a:off x="22678938" y="20452631"/>
            <a:ext cx="1019566" cy="1251079"/>
            <a:chOff x="7719142" y="9669089"/>
            <a:chExt cx="1253858" cy="1496483"/>
          </a:xfrm>
        </p:grpSpPr>
        <p:cxnSp>
          <p:nvCxnSpPr>
            <p:cNvPr id="217" name="直接箭头连接符 216">
              <a:extLst>
                <a:ext uri="{FF2B5EF4-FFF2-40B4-BE49-F238E27FC236}">
                  <a16:creationId xmlns:a16="http://schemas.microsoft.com/office/drawing/2014/main" id="{FC3DE4C3-55A0-7C03-E400-B4112854F386}"/>
                </a:ext>
              </a:extLst>
            </p:cNvPr>
            <p:cNvCxnSpPr>
              <a:cxnSpLocks/>
            </p:cNvCxnSpPr>
            <p:nvPr/>
          </p:nvCxnSpPr>
          <p:spPr>
            <a:xfrm>
              <a:off x="8058081" y="10466646"/>
              <a:ext cx="610601" cy="2370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8" name="直接箭头连接符 217">
              <a:extLst>
                <a:ext uri="{FF2B5EF4-FFF2-40B4-BE49-F238E27FC236}">
                  <a16:creationId xmlns:a16="http://schemas.microsoft.com/office/drawing/2014/main" id="{F4145AB1-6388-6F1D-07E4-69E331269D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97518" y="10456998"/>
              <a:ext cx="153307" cy="403441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9" name="直接箭头连接符 218">
              <a:extLst>
                <a:ext uri="{FF2B5EF4-FFF2-40B4-BE49-F238E27FC236}">
                  <a16:creationId xmlns:a16="http://schemas.microsoft.com/office/drawing/2014/main" id="{7E73ADD3-82F5-EC0C-0112-8A44C308DC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52193" y="10022211"/>
              <a:ext cx="0" cy="456818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0" name="文本框 219">
                  <a:extLst>
                    <a:ext uri="{FF2B5EF4-FFF2-40B4-BE49-F238E27FC236}">
                      <a16:creationId xmlns:a16="http://schemas.microsoft.com/office/drawing/2014/main" id="{56F9ED44-816B-2108-A953-F0FFFA84F853}"/>
                    </a:ext>
                  </a:extLst>
                </p:cNvPr>
                <p:cNvSpPr txBox="1"/>
                <p:nvPr/>
              </p:nvSpPr>
              <p:spPr>
                <a:xfrm>
                  <a:off x="8749222" y="10130904"/>
                  <a:ext cx="22377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𝒚</m:t>
                        </m:r>
                      </m:oMath>
                    </m:oMathPara>
                  </a14:m>
                  <a:endParaRPr kumimoji="0" lang="zh-CN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9" name="文本框 278">
                  <a:extLst>
                    <a:ext uri="{FF2B5EF4-FFF2-40B4-BE49-F238E27FC236}">
                      <a16:creationId xmlns:a16="http://schemas.microsoft.com/office/drawing/2014/main" id="{503B70DB-F72D-BA2A-340C-EAD152E335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9222" y="10130904"/>
                  <a:ext cx="223778" cy="461665"/>
                </a:xfrm>
                <a:prstGeom prst="rect">
                  <a:avLst/>
                </a:prstGeom>
                <a:blipFill>
                  <a:blip r:embed="rId69"/>
                  <a:stretch>
                    <a:fillRect l="-58333" r="-27778" b="-2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1" name="文本框 220">
                  <a:extLst>
                    <a:ext uri="{FF2B5EF4-FFF2-40B4-BE49-F238E27FC236}">
                      <a16:creationId xmlns:a16="http://schemas.microsoft.com/office/drawing/2014/main" id="{61C92336-95D1-C90D-20FA-554BA8C160C2}"/>
                    </a:ext>
                  </a:extLst>
                </p:cNvPr>
                <p:cNvSpPr txBox="1"/>
                <p:nvPr/>
              </p:nvSpPr>
              <p:spPr>
                <a:xfrm>
                  <a:off x="7719142" y="10703907"/>
                  <a:ext cx="32704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24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𝒙</m:t>
                        </m:r>
                      </m:oMath>
                    </m:oMathPara>
                  </a14:m>
                  <a:endParaRPr kumimoji="0" lang="zh-CN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0" name="文本框 279">
                  <a:extLst>
                    <a:ext uri="{FF2B5EF4-FFF2-40B4-BE49-F238E27FC236}">
                      <a16:creationId xmlns:a16="http://schemas.microsoft.com/office/drawing/2014/main" id="{8F42F3D3-4530-AF83-F6D2-891686BD82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19142" y="10703907"/>
                  <a:ext cx="327042" cy="461665"/>
                </a:xfrm>
                <a:prstGeom prst="rect">
                  <a:avLst/>
                </a:prstGeom>
                <a:blipFill>
                  <a:blip r:embed="rId70"/>
                  <a:stretch>
                    <a:fillRect l="-1346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2" name="文本框 221">
                  <a:extLst>
                    <a:ext uri="{FF2B5EF4-FFF2-40B4-BE49-F238E27FC236}">
                      <a16:creationId xmlns:a16="http://schemas.microsoft.com/office/drawing/2014/main" id="{ED83AAA9-9744-4FC4-D360-D92B8DE790F5}"/>
                    </a:ext>
                  </a:extLst>
                </p:cNvPr>
                <p:cNvSpPr txBox="1"/>
                <p:nvPr/>
              </p:nvSpPr>
              <p:spPr>
                <a:xfrm>
                  <a:off x="8096363" y="9669089"/>
                  <a:ext cx="32704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24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𝒛</m:t>
                        </m:r>
                      </m:oMath>
                    </m:oMathPara>
                  </a14:m>
                  <a:endParaRPr kumimoji="0" lang="zh-CN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1" name="文本框 280">
                  <a:extLst>
                    <a:ext uri="{FF2B5EF4-FFF2-40B4-BE49-F238E27FC236}">
                      <a16:creationId xmlns:a16="http://schemas.microsoft.com/office/drawing/2014/main" id="{EEA0122E-E046-F05F-3575-C46C7E0CB8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6363" y="9669089"/>
                  <a:ext cx="327042" cy="461665"/>
                </a:xfrm>
                <a:prstGeom prst="rect">
                  <a:avLst/>
                </a:prstGeom>
                <a:blipFill>
                  <a:blip r:embed="rId71"/>
                  <a:stretch>
                    <a:fillRect l="-1153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2" name="文本框 231">
            <a:extLst>
              <a:ext uri="{FF2B5EF4-FFF2-40B4-BE49-F238E27FC236}">
                <a16:creationId xmlns:a16="http://schemas.microsoft.com/office/drawing/2014/main" id="{61F53D43-180B-2EFA-E187-4D136C65A3CC}"/>
              </a:ext>
            </a:extLst>
          </p:cNvPr>
          <p:cNvSpPr txBox="1"/>
          <p:nvPr/>
        </p:nvSpPr>
        <p:spPr>
          <a:xfrm>
            <a:off x="12220197" y="34058974"/>
            <a:ext cx="624666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216027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(C) Overlapped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premelting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(red band) and pre-solid-solid (blue band) regions in the phase diagram.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3009" name="TextBox 200">
            <a:extLst>
              <a:ext uri="{FF2B5EF4-FFF2-40B4-BE49-F238E27FC236}">
                <a16:creationId xmlns:a16="http://schemas.microsoft.com/office/drawing/2014/main" id="{3A0DFB93-A256-F41C-D7C6-5E8419627C08}"/>
              </a:ext>
            </a:extLst>
          </p:cNvPr>
          <p:cNvSpPr txBox="1"/>
          <p:nvPr/>
        </p:nvSpPr>
        <p:spPr>
          <a:xfrm>
            <a:off x="632688" y="39608118"/>
            <a:ext cx="10654356" cy="2292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K" sz="32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 of the high-density crystal can form a lower-density polymorphic crystal if crystal-crystal interface is coherent.</a:t>
            </a:r>
          </a:p>
          <a:p>
            <a:pPr>
              <a:spcBef>
                <a:spcPts val="1800"/>
              </a:spcBef>
            </a:pPr>
            <a:r>
              <a:rPr lang="en-HK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Application: Guide to find novel crystal with </a:t>
            </a:r>
            <a:r>
              <a:rPr lang="en-HK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tunable</a:t>
            </a:r>
            <a:r>
              <a:rPr lang="en-HK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surface, useful material.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CFF2BD2-FFC4-DE7F-CDFC-8DB0AA77C1AA}"/>
              </a:ext>
            </a:extLst>
          </p:cNvPr>
          <p:cNvGrpSpPr/>
          <p:nvPr/>
        </p:nvGrpSpPr>
        <p:grpSpPr>
          <a:xfrm>
            <a:off x="10986192" y="39413450"/>
            <a:ext cx="4805371" cy="2610390"/>
            <a:chOff x="685703" y="39494118"/>
            <a:chExt cx="4805371" cy="2610390"/>
          </a:xfrm>
        </p:grpSpPr>
        <p:pic>
          <p:nvPicPr>
            <p:cNvPr id="242" name="图片 3">
              <a:extLst>
                <a:ext uri="{FF2B5EF4-FFF2-40B4-BE49-F238E27FC236}">
                  <a16:creationId xmlns:a16="http://schemas.microsoft.com/office/drawing/2014/main" id="{44C3BA40-A6EF-6803-A9DC-B86B966F97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2"/>
            <a:srcRect t="856"/>
            <a:stretch/>
          </p:blipFill>
          <p:spPr>
            <a:xfrm>
              <a:off x="1851963" y="39614181"/>
              <a:ext cx="1698244" cy="2391446"/>
            </a:xfrm>
            <a:prstGeom prst="rect">
              <a:avLst/>
            </a:prstGeom>
          </p:spPr>
        </p:pic>
        <p:sp>
          <p:nvSpPr>
            <p:cNvPr id="3008" name="TextBox 520">
              <a:extLst>
                <a:ext uri="{FF2B5EF4-FFF2-40B4-BE49-F238E27FC236}">
                  <a16:creationId xmlns:a16="http://schemas.microsoft.com/office/drawing/2014/main" id="{95621FF1-0A75-0A40-76DA-55262135FB7C}"/>
                </a:ext>
              </a:extLst>
            </p:cNvPr>
            <p:cNvSpPr txBox="1"/>
            <p:nvPr/>
          </p:nvSpPr>
          <p:spPr>
            <a:xfrm>
              <a:off x="685703" y="39494118"/>
              <a:ext cx="471626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HK" sz="2400" dirty="0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Graphite </a:t>
              </a:r>
            </a:p>
            <a:p>
              <a:endParaRPr lang="en-HK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013" name="文本框 3012">
              <a:extLst>
                <a:ext uri="{FF2B5EF4-FFF2-40B4-BE49-F238E27FC236}">
                  <a16:creationId xmlns:a16="http://schemas.microsoft.com/office/drawing/2014/main" id="{E34E73B6-53D3-CCBB-6CBB-632CFC29F9D1}"/>
                </a:ext>
              </a:extLst>
            </p:cNvPr>
            <p:cNvSpPr txBox="1"/>
            <p:nvPr/>
          </p:nvSpPr>
          <p:spPr>
            <a:xfrm>
              <a:off x="3448594" y="40904179"/>
              <a:ext cx="204248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HK" altLang="zh-CN" sz="2400" b="0" i="0" u="none" strike="noStrike" kern="1200" cap="none" spc="0" normalizeH="0" baseline="0" noProof="0" dirty="0" err="1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Lonsdaleite</a:t>
              </a:r>
              <a:r>
                <a:rPr kumimoji="0" lang="en-HK" altLang="zh-CN" sz="2400" b="0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  </a:t>
              </a:r>
            </a:p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HK" altLang="zh-CN" sz="2400" b="0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(i.e. Hexagonal </a:t>
              </a:r>
            </a:p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HK" altLang="zh-CN" sz="2400" b="0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diamond) </a:t>
              </a:r>
            </a:p>
          </p:txBody>
        </p:sp>
      </p:grpSp>
      <p:cxnSp>
        <p:nvCxnSpPr>
          <p:cNvPr id="3018" name="Straight Connector 3214">
            <a:extLst>
              <a:ext uri="{FF2B5EF4-FFF2-40B4-BE49-F238E27FC236}">
                <a16:creationId xmlns:a16="http://schemas.microsoft.com/office/drawing/2014/main" id="{4539B34E-DE14-B5D1-B6C1-D0A89F7EBEE4}"/>
              </a:ext>
            </a:extLst>
          </p:cNvPr>
          <p:cNvCxnSpPr>
            <a:cxnSpLocks/>
          </p:cNvCxnSpPr>
          <p:nvPr/>
        </p:nvCxnSpPr>
        <p:spPr>
          <a:xfrm>
            <a:off x="489435" y="39320925"/>
            <a:ext cx="18125938" cy="0"/>
          </a:xfrm>
          <a:prstGeom prst="line">
            <a:avLst/>
          </a:prstGeom>
          <a:noFill/>
          <a:ln w="57150" cmpd="sng">
            <a:solidFill>
              <a:srgbClr val="A5CFFA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AFF1F4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99" name="Rounded Rectangle 33">
            <a:extLst>
              <a:ext uri="{FF2B5EF4-FFF2-40B4-BE49-F238E27FC236}">
                <a16:creationId xmlns:a16="http://schemas.microsoft.com/office/drawing/2014/main" id="{55DB42A6-CA13-278B-EBEB-051FA27E0D85}"/>
              </a:ext>
            </a:extLst>
          </p:cNvPr>
          <p:cNvSpPr/>
          <p:nvPr/>
        </p:nvSpPr>
        <p:spPr>
          <a:xfrm>
            <a:off x="19075079" y="39714695"/>
            <a:ext cx="12702369" cy="2422135"/>
          </a:xfrm>
          <a:prstGeom prst="rect">
            <a:avLst/>
          </a:prstGeom>
          <a:noFill/>
          <a:ln w="57150" cmpd="sng">
            <a:solidFill>
              <a:srgbClr val="A5CFFA"/>
            </a:solidFill>
            <a:round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AFF1F4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01" name="矩形 400">
            <a:extLst>
              <a:ext uri="{FF2B5EF4-FFF2-40B4-BE49-F238E27FC236}">
                <a16:creationId xmlns:a16="http://schemas.microsoft.com/office/drawing/2014/main" id="{A4652BC9-5870-CBC1-2CAA-F9F3EF42EA5B}"/>
              </a:ext>
            </a:extLst>
          </p:cNvPr>
          <p:cNvSpPr/>
          <p:nvPr/>
        </p:nvSpPr>
        <p:spPr>
          <a:xfrm>
            <a:off x="19130098" y="32291451"/>
            <a:ext cx="12587502" cy="196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208" name="组合 3207">
            <a:extLst>
              <a:ext uri="{FF2B5EF4-FFF2-40B4-BE49-F238E27FC236}">
                <a16:creationId xmlns:a16="http://schemas.microsoft.com/office/drawing/2014/main" id="{CD9EE4A5-4F1C-3901-9330-97DBBDDB4F7A}"/>
              </a:ext>
            </a:extLst>
          </p:cNvPr>
          <p:cNvGrpSpPr/>
          <p:nvPr/>
        </p:nvGrpSpPr>
        <p:grpSpPr>
          <a:xfrm>
            <a:off x="18990564" y="21906636"/>
            <a:ext cx="8431449" cy="1711411"/>
            <a:chOff x="18458331" y="22240329"/>
            <a:chExt cx="8431449" cy="1711411"/>
          </a:xfrm>
        </p:grpSpPr>
        <p:sp>
          <p:nvSpPr>
            <p:cNvPr id="403" name="平行四边形 402">
              <a:extLst>
                <a:ext uri="{FF2B5EF4-FFF2-40B4-BE49-F238E27FC236}">
                  <a16:creationId xmlns:a16="http://schemas.microsoft.com/office/drawing/2014/main" id="{3B12AB06-54CD-7C1F-078A-06CFD53D4F7D}"/>
                </a:ext>
              </a:extLst>
            </p:cNvPr>
            <p:cNvSpPr/>
            <p:nvPr/>
          </p:nvSpPr>
          <p:spPr>
            <a:xfrm rot="5400000">
              <a:off x="20901011" y="21516723"/>
              <a:ext cx="407440" cy="2425820"/>
            </a:xfrm>
            <a:prstGeom prst="parallelogram">
              <a:avLst>
                <a:gd name="adj" fmla="val 615"/>
              </a:avLst>
            </a:prstGeom>
            <a:gradFill flip="none" rotWithShape="1">
              <a:gsLst>
                <a:gs pos="100000">
                  <a:schemeClr val="accent6">
                    <a:lumMod val="75000"/>
                  </a:schemeClr>
                </a:gs>
                <a:gs pos="0">
                  <a:schemeClr val="bg1"/>
                </a:gs>
                <a:gs pos="0">
                  <a:srgbClr val="FFFFFF"/>
                </a:gs>
                <a:gs pos="65000">
                  <a:srgbClr val="FFC000"/>
                </a:gs>
              </a:gsLst>
              <a:lin ang="5400000" scaled="0"/>
              <a:tileRect/>
            </a:gra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 dirty="0"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404" name="组合 403">
              <a:extLst>
                <a:ext uri="{FF2B5EF4-FFF2-40B4-BE49-F238E27FC236}">
                  <a16:creationId xmlns:a16="http://schemas.microsoft.com/office/drawing/2014/main" id="{DDF0B1A7-8A7A-62B2-9E1B-BF9E9953454A}"/>
                </a:ext>
              </a:extLst>
            </p:cNvPr>
            <p:cNvGrpSpPr/>
            <p:nvPr/>
          </p:nvGrpSpPr>
          <p:grpSpPr>
            <a:xfrm rot="16200000" flipV="1">
              <a:off x="21251033" y="21964760"/>
              <a:ext cx="1332277" cy="1934215"/>
              <a:chOff x="3101819" y="2730750"/>
              <a:chExt cx="1023740" cy="1328303"/>
            </a:xfrm>
          </p:grpSpPr>
          <p:sp>
            <p:nvSpPr>
              <p:cNvPr id="3206" name="弧形 3205">
                <a:extLst>
                  <a:ext uri="{FF2B5EF4-FFF2-40B4-BE49-F238E27FC236}">
                    <a16:creationId xmlns:a16="http://schemas.microsoft.com/office/drawing/2014/main" id="{0C0E1725-DAF5-B215-8497-3B9E73AC7D7A}"/>
                  </a:ext>
                </a:extLst>
              </p:cNvPr>
              <p:cNvSpPr/>
              <p:nvPr/>
            </p:nvSpPr>
            <p:spPr>
              <a:xfrm>
                <a:off x="3101819" y="2730750"/>
                <a:ext cx="1023740" cy="1289552"/>
              </a:xfrm>
              <a:prstGeom prst="arc">
                <a:avLst>
                  <a:gd name="adj1" fmla="val 16200000"/>
                  <a:gd name="adj2" fmla="val 4747773"/>
                </a:avLst>
              </a:prstGeom>
              <a:ln w="762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/>
              </a:p>
            </p:txBody>
          </p:sp>
          <p:cxnSp>
            <p:nvCxnSpPr>
              <p:cNvPr id="3207" name="直接箭头连接符 3206">
                <a:extLst>
                  <a:ext uri="{FF2B5EF4-FFF2-40B4-BE49-F238E27FC236}">
                    <a16:creationId xmlns:a16="http://schemas.microsoft.com/office/drawing/2014/main" id="{5CF7BEEE-6C88-5EF2-01C2-3D3FE9CB87A1}"/>
                  </a:ext>
                </a:extLst>
              </p:cNvPr>
              <p:cNvCxnSpPr>
                <a:cxnSpLocks/>
              </p:cNvCxnSpPr>
              <p:nvPr/>
            </p:nvCxnSpPr>
            <p:spPr>
              <a:xfrm rot="5880000">
                <a:off x="3626109" y="3998394"/>
                <a:ext cx="45690" cy="75628"/>
              </a:xfrm>
              <a:prstGeom prst="straightConnector1">
                <a:avLst/>
              </a:prstGeom>
              <a:ln w="762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5" name="文本框 404">
              <a:extLst>
                <a:ext uri="{FF2B5EF4-FFF2-40B4-BE49-F238E27FC236}">
                  <a16:creationId xmlns:a16="http://schemas.microsoft.com/office/drawing/2014/main" id="{4AD02FAE-2B9F-A02D-E804-A3EE158DA42A}"/>
                </a:ext>
              </a:extLst>
            </p:cNvPr>
            <p:cNvSpPr txBox="1"/>
            <p:nvPr/>
          </p:nvSpPr>
          <p:spPr>
            <a:xfrm>
              <a:off x="26019429" y="22677395"/>
              <a:ext cx="870351" cy="553998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T</a:t>
              </a:r>
              <a:endPara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06" name="文本框 405">
              <a:extLst>
                <a:ext uri="{FF2B5EF4-FFF2-40B4-BE49-F238E27FC236}">
                  <a16:creationId xmlns:a16="http://schemas.microsoft.com/office/drawing/2014/main" id="{1729E843-6CAA-AB88-CE3C-CDF951EC43C8}"/>
                </a:ext>
              </a:extLst>
            </p:cNvPr>
            <p:cNvSpPr txBox="1"/>
            <p:nvPr/>
          </p:nvSpPr>
          <p:spPr>
            <a:xfrm>
              <a:off x="19343111" y="23278075"/>
              <a:ext cx="2647407" cy="553998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000" b="1" i="0" u="none" strike="noStrike" kern="1200" cap="none" spc="0" normalizeH="0" baseline="0" noProof="0" dirty="0"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T</a:t>
              </a:r>
              <a:r>
                <a:rPr kumimoji="0" lang="en-US" altLang="zh-CN" sz="1800" b="1" i="0" u="none" strike="noStrike" kern="1200" cap="none" spc="0" normalizeH="0" baseline="0" noProof="0" dirty="0"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4</a:t>
              </a:r>
              <a:r>
                <a:rPr lang="en-HK" altLang="zh-CN" sz="1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△-4□</a:t>
              </a:r>
              <a:endParaRPr kumimoji="0" lang="zh-CN" altLang="en-US" sz="3000" b="1" i="0" u="none" strike="noStrike" kern="1200" cap="none" spc="0" normalizeH="0" baseline="0" noProof="0" dirty="0"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408" name="直接连接符 407">
              <a:extLst>
                <a:ext uri="{FF2B5EF4-FFF2-40B4-BE49-F238E27FC236}">
                  <a16:creationId xmlns:a16="http://schemas.microsoft.com/office/drawing/2014/main" id="{90BF625D-E0A4-F625-BDF0-20F801192EEB}"/>
                </a:ext>
              </a:extLst>
            </p:cNvPr>
            <p:cNvCxnSpPr/>
            <p:nvPr/>
          </p:nvCxnSpPr>
          <p:spPr>
            <a:xfrm rot="16200000">
              <a:off x="19727199" y="22793750"/>
              <a:ext cx="329244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直接连接符 408">
              <a:extLst>
                <a:ext uri="{FF2B5EF4-FFF2-40B4-BE49-F238E27FC236}">
                  <a16:creationId xmlns:a16="http://schemas.microsoft.com/office/drawing/2014/main" id="{3D8AC14B-AE81-42A2-D4AB-78B95BFA6AC4}"/>
                </a:ext>
              </a:extLst>
            </p:cNvPr>
            <p:cNvCxnSpPr/>
            <p:nvPr/>
          </p:nvCxnSpPr>
          <p:spPr>
            <a:xfrm rot="16200000">
              <a:off x="24646578" y="22782069"/>
              <a:ext cx="329244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00" name="文本框 3199">
              <a:extLst>
                <a:ext uri="{FF2B5EF4-FFF2-40B4-BE49-F238E27FC236}">
                  <a16:creationId xmlns:a16="http://schemas.microsoft.com/office/drawing/2014/main" id="{0C86F8BC-6881-19A7-94F0-567CF7F7A747}"/>
                </a:ext>
              </a:extLst>
            </p:cNvPr>
            <p:cNvSpPr txBox="1"/>
            <p:nvPr/>
          </p:nvSpPr>
          <p:spPr>
            <a:xfrm>
              <a:off x="20398465" y="22896900"/>
              <a:ext cx="2548189" cy="584775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solidFill>
                    <a:schemeClr val="accent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Pre-ss</a:t>
              </a:r>
              <a:endParaRPr kumimoji="0" lang="zh-CN" altLang="en-US" sz="3200" b="1" i="0" u="none" strike="noStrike" kern="1200" cap="none" spc="0" normalizeH="0" baseline="0" noProof="0" dirty="0"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201" name="文本框 3200">
              <a:extLst>
                <a:ext uri="{FF2B5EF4-FFF2-40B4-BE49-F238E27FC236}">
                  <a16:creationId xmlns:a16="http://schemas.microsoft.com/office/drawing/2014/main" id="{718D7629-3932-9001-E31F-ECAD5469CEC2}"/>
                </a:ext>
              </a:extLst>
            </p:cNvPr>
            <p:cNvSpPr txBox="1"/>
            <p:nvPr/>
          </p:nvSpPr>
          <p:spPr>
            <a:xfrm>
              <a:off x="23910160" y="23255218"/>
              <a:ext cx="2501956" cy="553998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square">
              <a:spAutoFit/>
            </a:bodyPr>
            <a:lstStyle/>
            <a:p>
              <a:r>
                <a:rPr kumimoji="0" lang="en-US" altLang="zh-CN" sz="3000" b="1" i="0" u="none" strike="noStrike" kern="1200" cap="none" spc="0" normalizeH="0" baseline="0" noProof="0" dirty="0"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T</a:t>
              </a:r>
              <a:r>
                <a:rPr kumimoji="0" lang="en-US" altLang="zh-CN" sz="1800" b="1" i="0" u="none" strike="noStrike" kern="1200" cap="none" spc="0" normalizeH="0" baseline="0" noProof="0" dirty="0"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4</a:t>
              </a:r>
              <a:r>
                <a:rPr lang="en-HK" altLang="zh-CN" sz="1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△-</a:t>
              </a:r>
              <a:r>
                <a:rPr lang="en-US" altLang="zh-CN" sz="1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liquid</a:t>
              </a:r>
              <a:endParaRPr lang="en-HK" altLang="zh-CN" sz="18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3202" name="组合 3201">
              <a:extLst>
                <a:ext uri="{FF2B5EF4-FFF2-40B4-BE49-F238E27FC236}">
                  <a16:creationId xmlns:a16="http://schemas.microsoft.com/office/drawing/2014/main" id="{9457FA6A-C291-0E29-57E6-53A0A738637E}"/>
                </a:ext>
              </a:extLst>
            </p:cNvPr>
            <p:cNvGrpSpPr/>
            <p:nvPr/>
          </p:nvGrpSpPr>
          <p:grpSpPr>
            <a:xfrm>
              <a:off x="22953811" y="22240329"/>
              <a:ext cx="1760362" cy="1711411"/>
              <a:chOff x="5926914" y="4167407"/>
              <a:chExt cx="1388960" cy="1461984"/>
            </a:xfrm>
          </p:grpSpPr>
          <p:sp>
            <p:nvSpPr>
              <p:cNvPr id="3204" name="弧形 3203">
                <a:extLst>
                  <a:ext uri="{FF2B5EF4-FFF2-40B4-BE49-F238E27FC236}">
                    <a16:creationId xmlns:a16="http://schemas.microsoft.com/office/drawing/2014/main" id="{5A459E97-0624-B88C-AFA0-F1F92FCA65ED}"/>
                  </a:ext>
                </a:extLst>
              </p:cNvPr>
              <p:cNvSpPr/>
              <p:nvPr/>
            </p:nvSpPr>
            <p:spPr>
              <a:xfrm rot="5400000" flipH="1">
                <a:off x="5900335" y="4213852"/>
                <a:ext cx="1461984" cy="1369094"/>
              </a:xfrm>
              <a:prstGeom prst="arc">
                <a:avLst>
                  <a:gd name="adj1" fmla="val 16721210"/>
                  <a:gd name="adj2" fmla="val 4198254"/>
                </a:avLst>
              </a:prstGeom>
              <a:ln w="762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/>
              </a:p>
            </p:txBody>
          </p:sp>
          <p:cxnSp>
            <p:nvCxnSpPr>
              <p:cNvPr id="3205" name="直接箭头连接符 3204">
                <a:extLst>
                  <a:ext uri="{FF2B5EF4-FFF2-40B4-BE49-F238E27FC236}">
                    <a16:creationId xmlns:a16="http://schemas.microsoft.com/office/drawing/2014/main" id="{A5028C04-46EB-B23F-D528-8F56CBDC2004}"/>
                  </a:ext>
                </a:extLst>
              </p:cNvPr>
              <p:cNvCxnSpPr>
                <a:cxnSpLocks/>
              </p:cNvCxnSpPr>
              <p:nvPr/>
            </p:nvCxnSpPr>
            <p:spPr>
              <a:xfrm rot="21540000" flipH="1">
                <a:off x="5926914" y="4639350"/>
                <a:ext cx="71817" cy="12407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03" name="直接箭头连接符 3202">
              <a:extLst>
                <a:ext uri="{FF2B5EF4-FFF2-40B4-BE49-F238E27FC236}">
                  <a16:creationId xmlns:a16="http://schemas.microsoft.com/office/drawing/2014/main" id="{47891542-EB88-1465-68AD-58E21808B36E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22166396" y="19243380"/>
              <a:ext cx="0" cy="741613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10" name="直接箭头连接符 3209">
            <a:extLst>
              <a:ext uri="{FF2B5EF4-FFF2-40B4-BE49-F238E27FC236}">
                <a16:creationId xmlns:a16="http://schemas.microsoft.com/office/drawing/2014/main" id="{674DC3EC-B778-980D-3689-C697C2DAD3D7}"/>
              </a:ext>
            </a:extLst>
          </p:cNvPr>
          <p:cNvCxnSpPr>
            <a:cxnSpLocks/>
          </p:cNvCxnSpPr>
          <p:nvPr/>
        </p:nvCxnSpPr>
        <p:spPr>
          <a:xfrm flipH="1" flipV="1">
            <a:off x="21552591" y="21508584"/>
            <a:ext cx="402410" cy="416967"/>
          </a:xfrm>
          <a:prstGeom prst="straightConnector1">
            <a:avLst/>
          </a:prstGeom>
          <a:ln w="63500" cmpd="dbl">
            <a:solidFill>
              <a:schemeClr val="tx1">
                <a:alpha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11" name="直接箭头连接符 3210">
            <a:extLst>
              <a:ext uri="{FF2B5EF4-FFF2-40B4-BE49-F238E27FC236}">
                <a16:creationId xmlns:a16="http://schemas.microsoft.com/office/drawing/2014/main" id="{EEE855D6-1F1E-7001-2859-100180FAC1C0}"/>
              </a:ext>
            </a:extLst>
          </p:cNvPr>
          <p:cNvCxnSpPr>
            <a:cxnSpLocks/>
          </p:cNvCxnSpPr>
          <p:nvPr/>
        </p:nvCxnSpPr>
        <p:spPr>
          <a:xfrm flipV="1">
            <a:off x="24847430" y="21451193"/>
            <a:ext cx="342923" cy="564479"/>
          </a:xfrm>
          <a:prstGeom prst="straightConnector1">
            <a:avLst/>
          </a:prstGeom>
          <a:ln w="63500" cmpd="dbl">
            <a:solidFill>
              <a:schemeClr val="tx1">
                <a:alpha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13" name="文字版面配置區 16">
            <a:extLst>
              <a:ext uri="{FF2B5EF4-FFF2-40B4-BE49-F238E27FC236}">
                <a16:creationId xmlns:a16="http://schemas.microsoft.com/office/drawing/2014/main" id="{BFD75D38-2D34-1445-0103-8AD74BAB72E6}"/>
              </a:ext>
            </a:extLst>
          </p:cNvPr>
          <p:cNvSpPr txBox="1">
            <a:spLocks/>
          </p:cNvSpPr>
          <p:nvPr/>
        </p:nvSpPr>
        <p:spPr>
          <a:xfrm>
            <a:off x="14014038" y="29234212"/>
            <a:ext cx="5806471" cy="2951875"/>
          </a:xfrm>
          <a:prstGeom prst="rect">
            <a:avLst/>
          </a:prstGeom>
        </p:spPr>
        <p:txBody>
          <a:bodyPr/>
          <a:lstStyle>
            <a:lvl1pPr marL="1620203" indent="-1620203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15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10439" indent="-1350169" algn="l" defTabSz="2160270" rtl="0" eaLnBrk="1" latinLnBrk="0" hangingPunct="1">
              <a:spcBef>
                <a:spcPct val="20000"/>
              </a:spcBef>
              <a:buFont typeface="Arial"/>
              <a:buChar char="–"/>
              <a:defRPr sz="1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67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1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945" indent="-1080135" algn="l" defTabSz="2160270" rtl="0" eaLnBrk="1" latinLnBrk="0" hangingPunct="1">
              <a:spcBef>
                <a:spcPct val="20000"/>
              </a:spcBef>
              <a:buFont typeface="Arial"/>
              <a:buChar char="–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1215" indent="-1080135" algn="l" defTabSz="2160270" rtl="0" eaLnBrk="1" latinLnBrk="0" hangingPunct="1">
              <a:spcBef>
                <a:spcPct val="20000"/>
              </a:spcBef>
              <a:buFont typeface="Arial"/>
              <a:buChar char="»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8148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04175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202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36229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Fluid </a:t>
            </a:r>
            <a:r>
              <a:rPr lang="en-HK" sz="3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en-US" sz="3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</a:t>
            </a:r>
            <a:r>
              <a:rPr lang="en-HK" sz="3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 </a:t>
            </a:r>
            <a:r>
              <a:rPr lang="en-US" sz="3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000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△</a:t>
            </a:r>
            <a:r>
              <a:rPr lang="en-US" sz="3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</a:t>
            </a:r>
            <a:r>
              <a:rPr lang="en-US" sz="3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lattice. during the 4</a:t>
            </a:r>
            <a:r>
              <a:rPr lang="en-US" sz="3000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△</a:t>
            </a:r>
            <a:r>
              <a:rPr lang="en-US" sz="3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crystallization, the thickness of 4</a:t>
            </a:r>
            <a:r>
              <a:rPr lang="en-US" sz="3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 </a:t>
            </a:r>
            <a:r>
              <a:rPr lang="en-US" sz="3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maintains a constant. </a:t>
            </a:r>
          </a:p>
          <a:p>
            <a:pPr marL="0" indent="0">
              <a:buNone/>
            </a:pPr>
            <a:r>
              <a:rPr lang="en-US" sz="3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Deformed rhombic lattices (highlighted by ellipses) to maintain the coherent interface.</a:t>
            </a:r>
            <a:endParaRPr lang="zh-HK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16" name="文字版面配置區 16">
            <a:extLst>
              <a:ext uri="{FF2B5EF4-FFF2-40B4-BE49-F238E27FC236}">
                <a16:creationId xmlns:a16="http://schemas.microsoft.com/office/drawing/2014/main" id="{8C56D66E-D21D-1113-1172-52FC0E785786}"/>
              </a:ext>
            </a:extLst>
          </p:cNvPr>
          <p:cNvSpPr txBox="1">
            <a:spLocks/>
          </p:cNvSpPr>
          <p:nvPr/>
        </p:nvSpPr>
        <p:spPr>
          <a:xfrm>
            <a:off x="23606332" y="19575121"/>
            <a:ext cx="4281434" cy="736769"/>
          </a:xfrm>
          <a:prstGeom prst="rect">
            <a:avLst/>
          </a:prstGeom>
        </p:spPr>
        <p:txBody>
          <a:bodyPr/>
          <a:lstStyle>
            <a:lvl1pPr marL="1620203" indent="-1620203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15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10439" indent="-1350169" algn="l" defTabSz="2160270" rtl="0" eaLnBrk="1" latinLnBrk="0" hangingPunct="1">
              <a:spcBef>
                <a:spcPct val="20000"/>
              </a:spcBef>
              <a:buFont typeface="Arial"/>
              <a:buChar char="–"/>
              <a:defRPr sz="1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67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1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945" indent="-1080135" algn="l" defTabSz="2160270" rtl="0" eaLnBrk="1" latinLnBrk="0" hangingPunct="1">
              <a:spcBef>
                <a:spcPct val="20000"/>
              </a:spcBef>
              <a:buFont typeface="Arial"/>
              <a:buChar char="–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1215" indent="-1080135" algn="l" defTabSz="2160270" rtl="0" eaLnBrk="1" latinLnBrk="0" hangingPunct="1">
              <a:spcBef>
                <a:spcPct val="20000"/>
              </a:spcBef>
              <a:buFont typeface="Arial"/>
              <a:buChar char="»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8148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04175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202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36229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HK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One-step crystallization</a:t>
            </a:r>
            <a:endParaRPr lang="zh-HK" altLang="en-US" sz="3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17" name="文字版面配置區 16">
            <a:extLst>
              <a:ext uri="{FF2B5EF4-FFF2-40B4-BE49-F238E27FC236}">
                <a16:creationId xmlns:a16="http://schemas.microsoft.com/office/drawing/2014/main" id="{2F9F0BC4-A32F-9BEB-9ED7-3508DE83DFB6}"/>
              </a:ext>
            </a:extLst>
          </p:cNvPr>
          <p:cNvSpPr txBox="1">
            <a:spLocks/>
          </p:cNvSpPr>
          <p:nvPr/>
        </p:nvSpPr>
        <p:spPr>
          <a:xfrm>
            <a:off x="29451043" y="20653193"/>
            <a:ext cx="1809477" cy="647680"/>
          </a:xfrm>
          <a:prstGeom prst="rect">
            <a:avLst/>
          </a:prstGeom>
        </p:spPr>
        <p:txBody>
          <a:bodyPr/>
          <a:lstStyle>
            <a:lvl1pPr marL="1620203" indent="-1620203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15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10439" indent="-1350169" algn="l" defTabSz="2160270" rtl="0" eaLnBrk="1" latinLnBrk="0" hangingPunct="1">
              <a:spcBef>
                <a:spcPct val="20000"/>
              </a:spcBef>
              <a:buFont typeface="Arial"/>
              <a:buChar char="–"/>
              <a:defRPr sz="1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67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1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945" indent="-1080135" algn="l" defTabSz="2160270" rtl="0" eaLnBrk="1" latinLnBrk="0" hangingPunct="1">
              <a:spcBef>
                <a:spcPct val="20000"/>
              </a:spcBef>
              <a:buFont typeface="Arial"/>
              <a:buChar char="–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1215" indent="-1080135" algn="l" defTabSz="2160270" rtl="0" eaLnBrk="1" latinLnBrk="0" hangingPunct="1">
              <a:spcBef>
                <a:spcPct val="20000"/>
              </a:spcBef>
              <a:buFont typeface="Arial"/>
              <a:buChar char="»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8148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04175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202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362295" indent="-1080135" algn="l" defTabSz="2160270" rtl="0" eaLnBrk="1" latinLnBrk="0" hangingPunct="1">
              <a:spcBef>
                <a:spcPct val="20000"/>
              </a:spcBef>
              <a:buFont typeface="Arial"/>
              <a:buChar char="•"/>
              <a:defRPr sz="9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HK" sz="3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law</a:t>
            </a:r>
            <a:endParaRPr lang="zh-HK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18" name="Picture 508">
            <a:extLst>
              <a:ext uri="{FF2B5EF4-FFF2-40B4-BE49-F238E27FC236}">
                <a16:creationId xmlns:a16="http://schemas.microsoft.com/office/drawing/2014/main" id="{3B8C378F-F97F-ECAC-1709-2ACD7853EF8C}"/>
              </a:ext>
            </a:extLst>
          </p:cNvPr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>
            <a:off x="14227345" y="19683828"/>
            <a:ext cx="4432817" cy="9353554"/>
          </a:xfrm>
          <a:prstGeom prst="rect">
            <a:avLst/>
          </a:prstGeom>
        </p:spPr>
      </p:pic>
      <p:sp>
        <p:nvSpPr>
          <p:cNvPr id="3222" name="TextBox 103">
            <a:extLst>
              <a:ext uri="{FF2B5EF4-FFF2-40B4-BE49-F238E27FC236}">
                <a16:creationId xmlns:a16="http://schemas.microsoft.com/office/drawing/2014/main" id="{AF41F551-AF62-8F91-99AF-00FC9720926D}"/>
              </a:ext>
            </a:extLst>
          </p:cNvPr>
          <p:cNvSpPr txBox="1"/>
          <p:nvPr/>
        </p:nvSpPr>
        <p:spPr>
          <a:xfrm>
            <a:off x="6015370" y="19088838"/>
            <a:ext cx="7765320" cy="584775"/>
          </a:xfrm>
          <a:prstGeom prst="rect">
            <a:avLst/>
          </a:prstGeom>
          <a:solidFill>
            <a:schemeClr val="accent1">
              <a:alpha val="5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Hans-HK" sz="3200" b="1" dirty="0">
                <a:solidFill>
                  <a:srgbClr val="151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Melting</a:t>
            </a:r>
            <a:endParaRPr lang="en-HK" altLang="zh-CN" sz="3200" b="1" baseline="-25000" dirty="0">
              <a:solidFill>
                <a:srgbClr val="1515FF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3223" name="TextBox 103">
            <a:extLst>
              <a:ext uri="{FF2B5EF4-FFF2-40B4-BE49-F238E27FC236}">
                <a16:creationId xmlns:a16="http://schemas.microsoft.com/office/drawing/2014/main" id="{C376FA0F-737A-980D-0DCA-EB127D1E47C7}"/>
              </a:ext>
            </a:extLst>
          </p:cNvPr>
          <p:cNvSpPr txBox="1"/>
          <p:nvPr/>
        </p:nvSpPr>
        <p:spPr>
          <a:xfrm>
            <a:off x="775959" y="19102392"/>
            <a:ext cx="4875994" cy="584775"/>
          </a:xfrm>
          <a:prstGeom prst="rect">
            <a:avLst/>
          </a:prstGeom>
          <a:solidFill>
            <a:schemeClr val="accent1">
              <a:alpha val="5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Hans-HK" sz="3200" b="1" dirty="0">
                <a:solidFill>
                  <a:srgbClr val="151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Kinetics of layer growth</a:t>
            </a:r>
            <a:endParaRPr lang="en-HK" altLang="zh-CN" sz="3200" b="1" baseline="-25000" dirty="0">
              <a:solidFill>
                <a:srgbClr val="1515FF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3224" name="TextBox 103">
            <a:extLst>
              <a:ext uri="{FF2B5EF4-FFF2-40B4-BE49-F238E27FC236}">
                <a16:creationId xmlns:a16="http://schemas.microsoft.com/office/drawing/2014/main" id="{A83C6A5A-1E88-6A7A-33C8-AC46BB572960}"/>
              </a:ext>
            </a:extLst>
          </p:cNvPr>
          <p:cNvSpPr txBox="1"/>
          <p:nvPr/>
        </p:nvSpPr>
        <p:spPr>
          <a:xfrm>
            <a:off x="14227345" y="19059362"/>
            <a:ext cx="17223940" cy="584775"/>
          </a:xfrm>
          <a:prstGeom prst="rect">
            <a:avLst/>
          </a:prstGeom>
          <a:solidFill>
            <a:schemeClr val="accent1">
              <a:alpha val="5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Hans-HK" sz="3200" b="1" dirty="0">
                <a:solidFill>
                  <a:srgbClr val="151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Crystallization</a:t>
            </a:r>
            <a:endParaRPr lang="en-HK" altLang="zh-CN" sz="3200" b="1" baseline="-25000" dirty="0">
              <a:solidFill>
                <a:srgbClr val="1515FF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3225" name="TextBox 103">
            <a:extLst>
              <a:ext uri="{FF2B5EF4-FFF2-40B4-BE49-F238E27FC236}">
                <a16:creationId xmlns:a16="http://schemas.microsoft.com/office/drawing/2014/main" id="{9D8D6387-7B5D-857A-A2DE-62CC1CC7A6C4}"/>
              </a:ext>
            </a:extLst>
          </p:cNvPr>
          <p:cNvSpPr txBox="1"/>
          <p:nvPr/>
        </p:nvSpPr>
        <p:spPr>
          <a:xfrm>
            <a:off x="20301446" y="24485027"/>
            <a:ext cx="11247932" cy="584775"/>
          </a:xfrm>
          <a:prstGeom prst="rect">
            <a:avLst/>
          </a:prstGeom>
          <a:solidFill>
            <a:schemeClr val="accent1">
              <a:alpha val="5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Hans-HK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ans-HK" sz="3200" b="1" dirty="0">
                <a:solidFill>
                  <a:srgbClr val="151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Polycrystal annealing </a:t>
            </a:r>
          </a:p>
        </p:txBody>
      </p:sp>
      <p:cxnSp>
        <p:nvCxnSpPr>
          <p:cNvPr id="3229" name="直接连接符 3228">
            <a:extLst>
              <a:ext uri="{FF2B5EF4-FFF2-40B4-BE49-F238E27FC236}">
                <a16:creationId xmlns:a16="http://schemas.microsoft.com/office/drawing/2014/main" id="{5CAF1760-0B32-9D70-50A7-8376A26F9508}"/>
              </a:ext>
            </a:extLst>
          </p:cNvPr>
          <p:cNvCxnSpPr>
            <a:cxnSpLocks/>
          </p:cNvCxnSpPr>
          <p:nvPr/>
        </p:nvCxnSpPr>
        <p:spPr>
          <a:xfrm>
            <a:off x="25426263" y="26597843"/>
            <a:ext cx="256949" cy="1135354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4" name="直接连接符 433">
            <a:extLst>
              <a:ext uri="{FF2B5EF4-FFF2-40B4-BE49-F238E27FC236}">
                <a16:creationId xmlns:a16="http://schemas.microsoft.com/office/drawing/2014/main" id="{46CA6242-D774-4621-6E80-E371784865CA}"/>
              </a:ext>
            </a:extLst>
          </p:cNvPr>
          <p:cNvCxnSpPr>
            <a:cxnSpLocks/>
          </p:cNvCxnSpPr>
          <p:nvPr/>
        </p:nvCxnSpPr>
        <p:spPr>
          <a:xfrm>
            <a:off x="26689309" y="26462684"/>
            <a:ext cx="0" cy="1024628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7" name="直接连接符 436">
            <a:extLst>
              <a:ext uri="{FF2B5EF4-FFF2-40B4-BE49-F238E27FC236}">
                <a16:creationId xmlns:a16="http://schemas.microsoft.com/office/drawing/2014/main" id="{66073A1A-B8E4-4C1C-1C51-62F1F720F5B3}"/>
              </a:ext>
            </a:extLst>
          </p:cNvPr>
          <p:cNvCxnSpPr>
            <a:cxnSpLocks/>
          </p:cNvCxnSpPr>
          <p:nvPr/>
        </p:nvCxnSpPr>
        <p:spPr>
          <a:xfrm>
            <a:off x="21290179" y="26050619"/>
            <a:ext cx="0" cy="1996625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0" name="直接连接符 439">
            <a:extLst>
              <a:ext uri="{FF2B5EF4-FFF2-40B4-BE49-F238E27FC236}">
                <a16:creationId xmlns:a16="http://schemas.microsoft.com/office/drawing/2014/main" id="{227BE697-CC3A-8E33-096D-7C4151723723}"/>
              </a:ext>
            </a:extLst>
          </p:cNvPr>
          <p:cNvCxnSpPr>
            <a:cxnSpLocks/>
          </p:cNvCxnSpPr>
          <p:nvPr/>
        </p:nvCxnSpPr>
        <p:spPr>
          <a:xfrm>
            <a:off x="23100138" y="26050618"/>
            <a:ext cx="0" cy="1996625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3" name="直接连接符 442">
            <a:extLst>
              <a:ext uri="{FF2B5EF4-FFF2-40B4-BE49-F238E27FC236}">
                <a16:creationId xmlns:a16="http://schemas.microsoft.com/office/drawing/2014/main" id="{C904909D-F661-6854-B1DF-17F5A70519AF}"/>
              </a:ext>
            </a:extLst>
          </p:cNvPr>
          <p:cNvCxnSpPr>
            <a:cxnSpLocks/>
          </p:cNvCxnSpPr>
          <p:nvPr/>
        </p:nvCxnSpPr>
        <p:spPr>
          <a:xfrm flipH="1">
            <a:off x="22226999" y="30060777"/>
            <a:ext cx="89157" cy="978669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5" name="直接连接符 444">
            <a:extLst>
              <a:ext uri="{FF2B5EF4-FFF2-40B4-BE49-F238E27FC236}">
                <a16:creationId xmlns:a16="http://schemas.microsoft.com/office/drawing/2014/main" id="{C268AC22-7554-4714-B2FA-7AF7990E5C52}"/>
              </a:ext>
            </a:extLst>
          </p:cNvPr>
          <p:cNvCxnSpPr>
            <a:cxnSpLocks/>
          </p:cNvCxnSpPr>
          <p:nvPr/>
        </p:nvCxnSpPr>
        <p:spPr>
          <a:xfrm flipH="1">
            <a:off x="22492037" y="30060777"/>
            <a:ext cx="84242" cy="936489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36" name="文本框 97">
            <a:extLst>
              <a:ext uri="{FF2B5EF4-FFF2-40B4-BE49-F238E27FC236}">
                <a16:creationId xmlns:a16="http://schemas.microsoft.com/office/drawing/2014/main" id="{D3C6A81F-C5CC-FC38-E4D0-B86176427984}"/>
              </a:ext>
            </a:extLst>
          </p:cNvPr>
          <p:cNvSpPr txBox="1"/>
          <p:nvPr/>
        </p:nvSpPr>
        <p:spPr>
          <a:xfrm>
            <a:off x="20716387" y="27460204"/>
            <a:ext cx="1220689" cy="402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30° GB</a:t>
            </a:r>
            <a:r>
              <a:rPr lang="en-US" altLang="zh-CN" sz="2000" b="1" dirty="0">
                <a:solidFill>
                  <a:srgbClr val="FFFF00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zh-CN" altLang="en-US" sz="2000" b="1" dirty="0">
              <a:solidFill>
                <a:srgbClr val="FFFF00"/>
              </a:solidFill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37" name="文本框 97">
            <a:extLst>
              <a:ext uri="{FF2B5EF4-FFF2-40B4-BE49-F238E27FC236}">
                <a16:creationId xmlns:a16="http://schemas.microsoft.com/office/drawing/2014/main" id="{45CACC11-AA54-1611-9FE0-593A3C05B334}"/>
              </a:ext>
            </a:extLst>
          </p:cNvPr>
          <p:cNvSpPr txBox="1"/>
          <p:nvPr/>
        </p:nvSpPr>
        <p:spPr>
          <a:xfrm>
            <a:off x="22543145" y="27450709"/>
            <a:ext cx="1220689" cy="402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30° GB</a:t>
            </a:r>
            <a:r>
              <a:rPr lang="en-US" altLang="zh-CN" sz="2000" b="1" dirty="0">
                <a:solidFill>
                  <a:srgbClr val="FFFF00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zh-CN" altLang="en-US" sz="2000" b="1" dirty="0">
              <a:solidFill>
                <a:srgbClr val="FFFF00"/>
              </a:solidFill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38" name="TextBox 57">
            <a:extLst>
              <a:ext uri="{FF2B5EF4-FFF2-40B4-BE49-F238E27FC236}">
                <a16:creationId xmlns:a16="http://schemas.microsoft.com/office/drawing/2014/main" id="{5E5F9B20-2827-944F-4335-590D15B75383}"/>
              </a:ext>
            </a:extLst>
          </p:cNvPr>
          <p:cNvSpPr txBox="1"/>
          <p:nvPr/>
        </p:nvSpPr>
        <p:spPr>
          <a:xfrm>
            <a:off x="24899206" y="30231196"/>
            <a:ext cx="289710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△ </a:t>
            </a:r>
            <a:r>
              <a:rPr lang="en-US" altLang="zh-Hans-HK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lattice </a:t>
            </a:r>
            <a:endParaRPr lang="en-HK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39" name="TextBox 58">
            <a:extLst>
              <a:ext uri="{FF2B5EF4-FFF2-40B4-BE49-F238E27FC236}">
                <a16:creationId xmlns:a16="http://schemas.microsoft.com/office/drawing/2014/main" id="{2159891B-EB6D-1BC7-A191-2C2E5283D53E}"/>
              </a:ext>
            </a:extLst>
          </p:cNvPr>
          <p:cNvSpPr txBox="1"/>
          <p:nvPr/>
        </p:nvSpPr>
        <p:spPr>
          <a:xfrm>
            <a:off x="20585421" y="26909239"/>
            <a:ext cx="34509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△                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△             </a:t>
            </a:r>
            <a:r>
              <a:rPr lang="en-US" altLang="zh-CN" sz="2000" b="1" dirty="0">
                <a:solidFill>
                  <a:srgbClr val="FFFF00"/>
                </a:solidFill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000" b="1" dirty="0">
                <a:solidFill>
                  <a:srgbClr val="FFFF00"/>
                </a:solidFill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△</a:t>
            </a:r>
            <a:endParaRPr lang="en-HK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40" name="TextBox 58">
            <a:extLst>
              <a:ext uri="{FF2B5EF4-FFF2-40B4-BE49-F238E27FC236}">
                <a16:creationId xmlns:a16="http://schemas.microsoft.com/office/drawing/2014/main" id="{54073922-A610-9767-0302-2779BF43B003}"/>
              </a:ext>
            </a:extLst>
          </p:cNvPr>
          <p:cNvSpPr txBox="1"/>
          <p:nvPr/>
        </p:nvSpPr>
        <p:spPr>
          <a:xfrm>
            <a:off x="24416943" y="26750715"/>
            <a:ext cx="34509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△                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△             </a:t>
            </a:r>
            <a:r>
              <a:rPr lang="en-US" altLang="zh-CN" sz="2000" b="1" dirty="0">
                <a:solidFill>
                  <a:srgbClr val="FFFF00"/>
                </a:solidFill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000" b="1" dirty="0">
                <a:solidFill>
                  <a:srgbClr val="FFFF00"/>
                </a:solidFill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△</a:t>
            </a:r>
            <a:endParaRPr lang="en-HK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41" name="TextBox 58">
            <a:extLst>
              <a:ext uri="{FF2B5EF4-FFF2-40B4-BE49-F238E27FC236}">
                <a16:creationId xmlns:a16="http://schemas.microsoft.com/office/drawing/2014/main" id="{42574FC5-4C15-1B2D-4466-C6132A8C7E6D}"/>
              </a:ext>
            </a:extLst>
          </p:cNvPr>
          <p:cNvSpPr txBox="1"/>
          <p:nvPr/>
        </p:nvSpPr>
        <p:spPr>
          <a:xfrm>
            <a:off x="20686856" y="30255688"/>
            <a:ext cx="34509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△               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□            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000" b="1" dirty="0">
                <a:solidFill>
                  <a:srgbClr val="FFFF00"/>
                </a:solidFill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△</a:t>
            </a:r>
            <a:endParaRPr lang="en-HK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43" name="文本框 3242">
            <a:extLst>
              <a:ext uri="{FF2B5EF4-FFF2-40B4-BE49-F238E27FC236}">
                <a16:creationId xmlns:a16="http://schemas.microsoft.com/office/drawing/2014/main" id="{8C69436B-D8C8-19C6-9DAD-51F565F49BB7}"/>
              </a:ext>
            </a:extLst>
          </p:cNvPr>
          <p:cNvSpPr txBox="1"/>
          <p:nvPr/>
        </p:nvSpPr>
        <p:spPr>
          <a:xfrm>
            <a:off x="25168588" y="25975854"/>
            <a:ext cx="5632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□</a:t>
            </a:r>
            <a:endParaRPr lang="zh-CN" altLang="en-US" dirty="0"/>
          </a:p>
        </p:txBody>
      </p:sp>
      <p:sp>
        <p:nvSpPr>
          <p:cNvPr id="3244" name="文本框 3243">
            <a:extLst>
              <a:ext uri="{FF2B5EF4-FFF2-40B4-BE49-F238E27FC236}">
                <a16:creationId xmlns:a16="http://schemas.microsoft.com/office/drawing/2014/main" id="{056BF1C7-0B0D-3D38-F5A8-39486ACCC6BB}"/>
              </a:ext>
            </a:extLst>
          </p:cNvPr>
          <p:cNvSpPr txBox="1"/>
          <p:nvPr/>
        </p:nvSpPr>
        <p:spPr>
          <a:xfrm>
            <a:off x="26580519" y="25946128"/>
            <a:ext cx="5632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□</a:t>
            </a:r>
            <a:endParaRPr lang="zh-CN" altLang="en-US" dirty="0"/>
          </a:p>
        </p:txBody>
      </p:sp>
      <p:sp>
        <p:nvSpPr>
          <p:cNvPr id="3245" name="文本框 3244">
            <a:extLst>
              <a:ext uri="{FF2B5EF4-FFF2-40B4-BE49-F238E27FC236}">
                <a16:creationId xmlns:a16="http://schemas.microsoft.com/office/drawing/2014/main" id="{ACC15E61-4BEF-6CEB-8478-66FF2C79CFC3}"/>
              </a:ext>
            </a:extLst>
          </p:cNvPr>
          <p:cNvSpPr txBox="1"/>
          <p:nvPr/>
        </p:nvSpPr>
        <p:spPr>
          <a:xfrm>
            <a:off x="26468193" y="27571743"/>
            <a:ext cx="5632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□</a:t>
            </a:r>
            <a:endParaRPr lang="zh-CN" altLang="en-US" dirty="0"/>
          </a:p>
        </p:txBody>
      </p:sp>
      <p:sp>
        <p:nvSpPr>
          <p:cNvPr id="3246" name="文本框 3245">
            <a:extLst>
              <a:ext uri="{FF2B5EF4-FFF2-40B4-BE49-F238E27FC236}">
                <a16:creationId xmlns:a16="http://schemas.microsoft.com/office/drawing/2014/main" id="{494F80A4-AF57-8351-0F2A-12C382D4E978}"/>
              </a:ext>
            </a:extLst>
          </p:cNvPr>
          <p:cNvSpPr txBox="1"/>
          <p:nvPr/>
        </p:nvSpPr>
        <p:spPr>
          <a:xfrm>
            <a:off x="25321230" y="27638271"/>
            <a:ext cx="5632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□</a:t>
            </a:r>
            <a:endParaRPr lang="zh-CN" altLang="en-US" dirty="0"/>
          </a:p>
        </p:txBody>
      </p:sp>
      <p:sp>
        <p:nvSpPr>
          <p:cNvPr id="3247" name="文本框 3246">
            <a:extLst>
              <a:ext uri="{FF2B5EF4-FFF2-40B4-BE49-F238E27FC236}">
                <a16:creationId xmlns:a16="http://schemas.microsoft.com/office/drawing/2014/main" id="{D323ABC9-1EF5-454B-1E0A-E41CF754313A}"/>
              </a:ext>
            </a:extLst>
          </p:cNvPr>
          <p:cNvSpPr txBox="1"/>
          <p:nvPr/>
        </p:nvSpPr>
        <p:spPr>
          <a:xfrm>
            <a:off x="22319800" y="29410570"/>
            <a:ext cx="5632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□</a:t>
            </a:r>
            <a:endParaRPr lang="zh-CN" altLang="en-US" dirty="0"/>
          </a:p>
        </p:txBody>
      </p:sp>
      <p:sp>
        <p:nvSpPr>
          <p:cNvPr id="3248" name="文本框 3247">
            <a:extLst>
              <a:ext uri="{FF2B5EF4-FFF2-40B4-BE49-F238E27FC236}">
                <a16:creationId xmlns:a16="http://schemas.microsoft.com/office/drawing/2014/main" id="{D78AB20D-CB2F-12DD-CA7F-7C8BE0A2B5E9}"/>
              </a:ext>
            </a:extLst>
          </p:cNvPr>
          <p:cNvSpPr txBox="1"/>
          <p:nvPr/>
        </p:nvSpPr>
        <p:spPr>
          <a:xfrm>
            <a:off x="22190593" y="31112314"/>
            <a:ext cx="5632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□</a:t>
            </a:r>
            <a:endParaRPr lang="zh-CN" altLang="en-US" dirty="0"/>
          </a:p>
        </p:txBody>
      </p:sp>
      <p:sp>
        <p:nvSpPr>
          <p:cNvPr id="3249" name="文本框 3248">
            <a:extLst>
              <a:ext uri="{FF2B5EF4-FFF2-40B4-BE49-F238E27FC236}">
                <a16:creationId xmlns:a16="http://schemas.microsoft.com/office/drawing/2014/main" id="{96408825-4496-D004-71A0-2467FA851364}"/>
              </a:ext>
            </a:extLst>
          </p:cNvPr>
          <p:cNvSpPr txBox="1"/>
          <p:nvPr/>
        </p:nvSpPr>
        <p:spPr>
          <a:xfrm>
            <a:off x="20993145" y="22956195"/>
            <a:ext cx="2647407" cy="553998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/ T</a:t>
            </a:r>
            <a:r>
              <a:rPr kumimoji="0" lang="en-US" altLang="zh-CN" sz="1800" b="1" i="0" u="none" strike="noStrike" kern="1200" cap="none" spc="0" normalizeH="0" baseline="0" noProof="0" dirty="0"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en-HK" altLang="zh-CN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△-4□-</a:t>
            </a:r>
            <a:r>
              <a:rPr lang="en-US" altLang="zh-CN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liquid</a:t>
            </a:r>
            <a:endParaRPr kumimoji="0" lang="zh-CN" altLang="en-US" sz="3000" b="1" i="0" u="none" strike="noStrike" kern="1200" cap="none" spc="0" normalizeH="0" baseline="0" noProof="0" dirty="0"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250" name="文本框 3249">
            <a:extLst>
              <a:ext uri="{FF2B5EF4-FFF2-40B4-BE49-F238E27FC236}">
                <a16:creationId xmlns:a16="http://schemas.microsoft.com/office/drawing/2014/main" id="{7EF42B28-8D72-713C-16F4-844221B26BEB}"/>
              </a:ext>
            </a:extLst>
          </p:cNvPr>
          <p:cNvSpPr txBox="1"/>
          <p:nvPr/>
        </p:nvSpPr>
        <p:spPr>
          <a:xfrm>
            <a:off x="19040092" y="23528142"/>
            <a:ext cx="8949600" cy="553998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 err="1"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Prefreezing</a:t>
            </a:r>
            <a:r>
              <a:rPr kumimoji="0" lang="en-US" altLang="zh-CN" sz="3000" b="1" i="0" u="none" strike="noStrike" kern="1200" cap="none" spc="0" normalizeH="0" baseline="0" noProof="0" dirty="0"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of 4□ during the crystallization of 4△</a:t>
            </a:r>
            <a:endParaRPr kumimoji="0" lang="zh-CN" altLang="en-US" sz="3000" b="1" i="0" u="none" strike="noStrike" kern="1200" cap="none" spc="0" normalizeH="0" baseline="0" noProof="0" dirty="0">
              <a:solidFill>
                <a:schemeClr val="accent6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052B1EF-08F5-9A21-CB4E-6D347CD01310}"/>
              </a:ext>
            </a:extLst>
          </p:cNvPr>
          <p:cNvSpPr txBox="1"/>
          <p:nvPr/>
        </p:nvSpPr>
        <p:spPr>
          <a:xfrm>
            <a:off x="1198026" y="33574731"/>
            <a:ext cx="243477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Experiment </a:t>
            </a:r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0A6CB65-FD45-A54D-74D7-484D8286F717}"/>
              </a:ext>
            </a:extLst>
          </p:cNvPr>
          <p:cNvSpPr txBox="1"/>
          <p:nvPr/>
        </p:nvSpPr>
        <p:spPr>
          <a:xfrm>
            <a:off x="4426069" y="33565243"/>
            <a:ext cx="186187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Simulation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9">
                <a:extLst>
                  <a:ext uri="{FF2B5EF4-FFF2-40B4-BE49-F238E27FC236}">
                    <a16:creationId xmlns:a16="http://schemas.microsoft.com/office/drawing/2014/main" id="{D73EA192-1599-ED5A-E464-F804D9F44B59}"/>
                  </a:ext>
                </a:extLst>
              </p:cNvPr>
              <p:cNvSpPr txBox="1"/>
              <p:nvPr/>
            </p:nvSpPr>
            <p:spPr>
              <a:xfrm>
                <a:off x="17826696" y="28488513"/>
                <a:ext cx="7886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</a:t>
                </a:r>
                <a14:m>
                  <m:oMath xmlns:m="http://schemas.openxmlformats.org/officeDocument/2006/math">
                    <m:r>
                      <a:rPr lang="zh-CN" altLang="en-US" sz="24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𝛍</m:t>
                    </m:r>
                    <m:r>
                      <a:rPr lang="en-US" altLang="zh-CN" sz="24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𝐦</m:t>
                    </m:r>
                  </m:oMath>
                </a14:m>
                <a:endParaRPr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文本框 9">
                <a:extLst>
                  <a:ext uri="{FF2B5EF4-FFF2-40B4-BE49-F238E27FC236}">
                    <a16:creationId xmlns:a16="http://schemas.microsoft.com/office/drawing/2014/main" id="{D73EA192-1599-ED5A-E464-F804D9F44B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26696" y="28488513"/>
                <a:ext cx="788677" cy="369332"/>
              </a:xfrm>
              <a:prstGeom prst="rect">
                <a:avLst/>
              </a:prstGeom>
              <a:blipFill>
                <a:blip r:embed="rId74"/>
                <a:stretch>
                  <a:fillRect l="-23077" t="-24590" r="-7692" b="-491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9">
                <a:extLst>
                  <a:ext uri="{FF2B5EF4-FFF2-40B4-BE49-F238E27FC236}">
                    <a16:creationId xmlns:a16="http://schemas.microsoft.com/office/drawing/2014/main" id="{E15E7EC7-F481-9654-E5E1-23B689A178DE}"/>
                  </a:ext>
                </a:extLst>
              </p:cNvPr>
              <p:cNvSpPr txBox="1"/>
              <p:nvPr/>
            </p:nvSpPr>
            <p:spPr>
              <a:xfrm>
                <a:off x="6175347" y="30125700"/>
                <a:ext cx="7886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</a:t>
                </a:r>
                <a14:m>
                  <m:oMath xmlns:m="http://schemas.openxmlformats.org/officeDocument/2006/math">
                    <m:r>
                      <a:rPr lang="zh-CN" altLang="en-US" sz="24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𝛍</m:t>
                    </m:r>
                    <m:r>
                      <a:rPr lang="en-US" altLang="zh-CN" sz="24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𝐦</m:t>
                    </m:r>
                  </m:oMath>
                </a14:m>
                <a:endParaRPr lang="zh-CN" alt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文本框 9">
                <a:extLst>
                  <a:ext uri="{FF2B5EF4-FFF2-40B4-BE49-F238E27FC236}">
                    <a16:creationId xmlns:a16="http://schemas.microsoft.com/office/drawing/2014/main" id="{E15E7EC7-F481-9654-E5E1-23B689A17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5347" y="30125700"/>
                <a:ext cx="788677" cy="369332"/>
              </a:xfrm>
              <a:prstGeom prst="rect">
                <a:avLst/>
              </a:prstGeom>
              <a:blipFill>
                <a:blip r:embed="rId75"/>
                <a:stretch>
                  <a:fillRect l="-23256" t="-26667" r="-8527" b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4890B6E2-8A07-6FC3-13BB-1A284919E41C}"/>
              </a:ext>
            </a:extLst>
          </p:cNvPr>
          <p:cNvCxnSpPr>
            <a:cxnSpLocks/>
          </p:cNvCxnSpPr>
          <p:nvPr/>
        </p:nvCxnSpPr>
        <p:spPr>
          <a:xfrm>
            <a:off x="31143575" y="32189076"/>
            <a:ext cx="33655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4" name="图片 33">
            <a:extLst>
              <a:ext uri="{FF2B5EF4-FFF2-40B4-BE49-F238E27FC236}">
                <a16:creationId xmlns:a16="http://schemas.microsoft.com/office/drawing/2014/main" id="{782492A1-7287-6EE2-CD2C-CB153F488913}"/>
              </a:ext>
            </a:extLst>
          </p:cNvPr>
          <p:cNvPicPr>
            <a:picLocks noChangeAspect="1"/>
          </p:cNvPicPr>
          <p:nvPr/>
        </p:nvPicPr>
        <p:blipFill>
          <a:blip r:embed="rId76"/>
          <a:stretch>
            <a:fillRect/>
          </a:stretch>
        </p:blipFill>
        <p:spPr>
          <a:xfrm>
            <a:off x="31601271" y="32051052"/>
            <a:ext cx="425472" cy="882695"/>
          </a:xfrm>
          <a:prstGeom prst="rect">
            <a:avLst/>
          </a:prstGeom>
        </p:spPr>
      </p:pic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A8FA245F-521B-E3F2-4CE8-74FBAB28C23A}"/>
              </a:ext>
            </a:extLst>
          </p:cNvPr>
          <p:cNvCxnSpPr>
            <a:cxnSpLocks/>
          </p:cNvCxnSpPr>
          <p:nvPr/>
        </p:nvCxnSpPr>
        <p:spPr>
          <a:xfrm>
            <a:off x="31143575" y="28626840"/>
            <a:ext cx="33477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9">
                <a:extLst>
                  <a:ext uri="{FF2B5EF4-FFF2-40B4-BE49-F238E27FC236}">
                    <a16:creationId xmlns:a16="http://schemas.microsoft.com/office/drawing/2014/main" id="{7185183F-188E-07F8-F27D-E065349E5C37}"/>
                  </a:ext>
                </a:extLst>
              </p:cNvPr>
              <p:cNvSpPr txBox="1"/>
              <p:nvPr/>
            </p:nvSpPr>
            <p:spPr>
              <a:xfrm>
                <a:off x="30989375" y="28287028"/>
                <a:ext cx="62356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14:m>
                  <m:oMath xmlns:m="http://schemas.openxmlformats.org/officeDocument/2006/math">
                    <m:r>
                      <a:rPr lang="zh-CN" altLang="en-US" sz="20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𝛍</m:t>
                    </m:r>
                    <m:r>
                      <a:rPr lang="en-US" altLang="zh-CN" sz="20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𝐦</m:t>
                    </m:r>
                  </m:oMath>
                </a14:m>
                <a:endParaRPr lang="zh-CN" alt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文本框 9">
                <a:extLst>
                  <a:ext uri="{FF2B5EF4-FFF2-40B4-BE49-F238E27FC236}">
                    <a16:creationId xmlns:a16="http://schemas.microsoft.com/office/drawing/2014/main" id="{7185183F-188E-07F8-F27D-E065349E5C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9375" y="28287028"/>
                <a:ext cx="623569" cy="307777"/>
              </a:xfrm>
              <a:prstGeom prst="rect">
                <a:avLst/>
              </a:prstGeom>
              <a:blipFill>
                <a:blip r:embed="rId77"/>
                <a:stretch>
                  <a:fillRect l="-25490" t="-25490" b="-490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9">
                <a:extLst>
                  <a:ext uri="{FF2B5EF4-FFF2-40B4-BE49-F238E27FC236}">
                    <a16:creationId xmlns:a16="http://schemas.microsoft.com/office/drawing/2014/main" id="{2988A40A-28F9-D421-40EA-DF175D57174A}"/>
                  </a:ext>
                </a:extLst>
              </p:cNvPr>
              <p:cNvSpPr txBox="1"/>
              <p:nvPr/>
            </p:nvSpPr>
            <p:spPr>
              <a:xfrm>
                <a:off x="30982772" y="31844006"/>
                <a:ext cx="52097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14:m>
                  <m:oMath xmlns:m="http://schemas.openxmlformats.org/officeDocument/2006/math">
                    <m:r>
                      <a:rPr lang="zh-CN" altLang="en-US" sz="20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𝛍</m:t>
                    </m:r>
                    <m:r>
                      <a:rPr lang="en-US" altLang="zh-CN" sz="20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𝐦</m:t>
                    </m:r>
                  </m:oMath>
                </a14:m>
                <a:endParaRPr lang="zh-CN" alt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文本框 9">
                <a:extLst>
                  <a:ext uri="{FF2B5EF4-FFF2-40B4-BE49-F238E27FC236}">
                    <a16:creationId xmlns:a16="http://schemas.microsoft.com/office/drawing/2014/main" id="{2988A40A-28F9-D421-40EA-DF175D571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2772" y="31844006"/>
                <a:ext cx="520976" cy="307777"/>
              </a:xfrm>
              <a:prstGeom prst="rect">
                <a:avLst/>
              </a:prstGeom>
              <a:blipFill>
                <a:blip r:embed="rId78"/>
                <a:stretch>
                  <a:fillRect l="-29070" t="-26000" r="-12791" b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6C8CA358-A962-6BEF-B1E1-441B06A14DF0}"/>
              </a:ext>
            </a:extLst>
          </p:cNvPr>
          <p:cNvSpPr txBox="1"/>
          <p:nvPr/>
        </p:nvSpPr>
        <p:spPr>
          <a:xfrm>
            <a:off x="15744825" y="21145500"/>
            <a:ext cx="65" cy="13080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9F0350B2-CA01-9E4A-0CE7-A7876DB0C958}"/>
                  </a:ext>
                </a:extLst>
              </p:cNvPr>
              <p:cNvSpPr txBox="1"/>
              <p:nvPr/>
            </p:nvSpPr>
            <p:spPr>
              <a:xfrm>
                <a:off x="29943339" y="9967952"/>
                <a:ext cx="42870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</m:oMath>
                  </m:oMathPara>
                </a14:m>
                <a:endParaRPr lang="zh-CN" altLang="en-US" sz="2000" i="1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9F0350B2-CA01-9E4A-0CE7-A7876DB0C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43339" y="9967952"/>
                <a:ext cx="428707" cy="307777"/>
              </a:xfrm>
              <a:prstGeom prst="rect">
                <a:avLst/>
              </a:prstGeom>
              <a:blipFill>
                <a:blip r:embed="rId79"/>
                <a:stretch>
                  <a:fillRect l="-14286" r="-7143" b="-176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9">
                <a:extLst>
                  <a:ext uri="{FF2B5EF4-FFF2-40B4-BE49-F238E27FC236}">
                    <a16:creationId xmlns:a16="http://schemas.microsoft.com/office/drawing/2014/main" id="{A43505CC-45DC-DED4-B112-91A0B65FF97D}"/>
                  </a:ext>
                </a:extLst>
              </p:cNvPr>
              <p:cNvSpPr txBox="1"/>
              <p:nvPr/>
            </p:nvSpPr>
            <p:spPr>
              <a:xfrm>
                <a:off x="2790350" y="37324847"/>
                <a:ext cx="7886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B2B9C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</a:t>
                </a:r>
                <a14:m>
                  <m:oMath xmlns:m="http://schemas.openxmlformats.org/officeDocument/2006/math">
                    <m:r>
                      <a:rPr lang="zh-CN" altLang="en-US" sz="2400" b="1" i="0" smtClean="0">
                        <a:solidFill>
                          <a:srgbClr val="B2B9C7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𝛍</m:t>
                    </m:r>
                    <m:r>
                      <a:rPr lang="en-US" altLang="zh-CN" sz="2400" b="1" i="0" smtClean="0">
                        <a:solidFill>
                          <a:srgbClr val="B2B9C7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𝐦</m:t>
                    </m:r>
                  </m:oMath>
                </a14:m>
                <a:endParaRPr lang="zh-CN" altLang="en-US" sz="2400" b="1" dirty="0">
                  <a:solidFill>
                    <a:srgbClr val="B2B9C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文本框 9">
                <a:extLst>
                  <a:ext uri="{FF2B5EF4-FFF2-40B4-BE49-F238E27FC236}">
                    <a16:creationId xmlns:a16="http://schemas.microsoft.com/office/drawing/2014/main" id="{A43505CC-45DC-DED4-B112-91A0B65FF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0350" y="37324847"/>
                <a:ext cx="788677" cy="369332"/>
              </a:xfrm>
              <a:prstGeom prst="rect">
                <a:avLst/>
              </a:prstGeom>
              <a:blipFill>
                <a:blip r:embed="rId80"/>
                <a:stretch>
                  <a:fillRect l="-24031" t="-26667" r="-7752" b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1183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0" cmpd="dbl">
          <a:solidFill>
            <a:srgbClr val="AFF1F4">
              <a:alpha val="50000"/>
            </a:srgb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38324</TotalTime>
  <Words>1001</Words>
  <Application>Microsoft Office PowerPoint</Application>
  <PresentationFormat>自定义</PresentationFormat>
  <Paragraphs>164</Paragraphs>
  <Slides>1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Batang</vt:lpstr>
      <vt:lpstr>Futura Std Book</vt:lpstr>
      <vt:lpstr>Arial</vt:lpstr>
      <vt:lpstr>Calibri</vt:lpstr>
      <vt:lpstr>Cambria Math</vt:lpstr>
      <vt:lpstr>Times New Roman</vt:lpstr>
      <vt:lpstr>Office Theme</vt:lpstr>
      <vt:lpstr>Equation</vt:lpstr>
      <vt:lpstr>PowerPoint 演示文稿</vt:lpstr>
    </vt:vector>
  </TitlesOfParts>
  <Company>hkust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Mixtures of Soft and Hard Colloids</dc:title>
  <dc:creator>huijun zhang</dc:creator>
  <cp:lastModifiedBy>Mengmeng LI</cp:lastModifiedBy>
  <cp:revision>825</cp:revision>
  <dcterms:created xsi:type="dcterms:W3CDTF">2015-12-11T02:55:59Z</dcterms:created>
  <dcterms:modified xsi:type="dcterms:W3CDTF">2023-10-20T11:25:26Z</dcterms:modified>
</cp:coreProperties>
</file>